
<file path=[Content_Types].xml><?xml version="1.0" encoding="utf-8"?>
<Types xmlns="http://schemas.openxmlformats.org/package/2006/content-types">
  <Default Extension="bin" ContentType="application/vnd.openxmlformats-officedocument.oleObject"/>
  <Default Extension="emf" ContentType="image/x-emf"/>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ags/tag1.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theme/theme3.xml" ContentType="application/vnd.openxmlformats-officedocument.them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6892" r:id="rId5"/>
    <p:sldMasterId id="2147487585" r:id="rId6"/>
  </p:sldMasterIdLst>
  <p:notesMasterIdLst>
    <p:notesMasterId r:id="rId9"/>
  </p:notesMasterIdLst>
  <p:sldIdLst>
    <p:sldId id="262" r:id="rId7"/>
    <p:sldId id="299" r:id="rId8"/>
  </p:sldIdLst>
  <p:sldSz cx="12192000" cy="6858000"/>
  <p:notesSz cx="6858000" cy="9144000"/>
  <p:defaultTextStyle>
    <a:defPPr>
      <a:defRPr lang="en-US"/>
    </a:defPPr>
    <a:lvl1pPr algn="l" defTabSz="457200"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1pPr>
    <a:lvl2pPr marL="457200" algn="l" defTabSz="457200"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2pPr>
    <a:lvl3pPr marL="914400" algn="l" defTabSz="457200"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3pPr>
    <a:lvl4pPr marL="1371600" algn="l" defTabSz="457200"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4pPr>
    <a:lvl5pPr marL="1828800" algn="l" defTabSz="457200"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5pPr>
    <a:lvl6pPr marL="22860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6pPr>
    <a:lvl7pPr marL="27432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7pPr>
    <a:lvl8pPr marL="32004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8pPr>
    <a:lvl9pPr marL="36576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55447300-361B-BC9E-7192-9BAE504094CA}" name="Martin POVH (ACER)" initials="MP" userId="S::Martin.POVH@acer.europa.eu::b625b410-6343-4e0c-ae2b-c023ec4b259b" providerId="AD"/>
  <p188:author id="{B1D4F738-9F4A-9065-B5DB-DB1EC50EA196}" name="Taryn Ann Galloway" initials="TG" userId="S::taga@nve.no::ad4e1475-25df-4be5-97f8-16db78b54f52" providerId="AD"/>
  <p188:author id="{3CAB6896-DE0E-DDB2-2803-326111CBAD9E}" name="Tiril Henriksen Norvoll" initials="TN" userId="S::tihn@nve.no::76f50e50-ff3b-4f25-bf35-22d2d501e016" providerId="AD"/>
  <p188:author id="{A7EF94AD-690C-C97C-ED5C-12837735B601}" name="Patrick LUICKX (ACER)" initials="PL" userId="S::Patrick.LUICKX@acer.europa.eu::7df0f2b3-3471-41fa-b4c7-3b5a39b36ec8" providerId="AD"/>
  <p188:author id="{3B7F01AE-430C-F7AA-CD37-7DA295DCF120}" name="Martin VIEHHAUSER (ACER)" initials="MV" userId="S::Martin.VIEHHAUSER@acer.europa.eu::30378385-643d-4fcf-9a08-4483d869e09b" providerId="AD"/>
  <p188:author id="{0A8A47C3-355C-C816-9F39-B2DDA7B03788}" name="Kristin Kolseth" initials="KK" userId="S::krk@nve.no::22f8d202-98fd-4e23-8ed3-eab7b5d33978" providerId="AD"/>
  <p188:author id="{1F1E34C7-7AA5-2F44-E506-84B2AC474200}" name="ZV (ACER)" initials="ZV (ACER)" userId="ZV (ACER)" providerId="None"/>
</p188:authorLst>
</file>

<file path=ppt/commentAuthors.xml><?xml version="1.0" encoding="utf-8"?>
<p:cmAuthorLst xmlns:a="http://schemas.openxmlformats.org/drawingml/2006/main" xmlns:r="http://schemas.openxmlformats.org/officeDocument/2006/relationships" xmlns:p="http://schemas.openxmlformats.org/presentationml/2006/main">
  <p:cmAuthor id="1" name="Mathieu FRANSEN (ACER)" initials="MF" lastIdx="3" clrIdx="0">
    <p:extLst>
      <p:ext uri="{19B8F6BF-5375-455C-9EA6-DF929625EA0E}">
        <p15:presenceInfo xmlns:p15="http://schemas.microsoft.com/office/powerpoint/2012/main" userId="8f2ab1b9d60c3b55" providerId="Windows Live"/>
      </p:ext>
    </p:extLst>
  </p:cmAuthor>
  <p:cmAuthor id="2" name="Thomas KAWAM (ACER)" initials="TK(" lastIdx="1" clrIdx="3">
    <p:extLst>
      <p:ext uri="{19B8F6BF-5375-455C-9EA6-DF929625EA0E}">
        <p15:presenceInfo xmlns:p15="http://schemas.microsoft.com/office/powerpoint/2012/main" userId="S-1-5-21-2095169090-3124838536-772759387-9403" providerId="AD"/>
      </p:ext>
    </p:extLst>
  </p:cmAuthor>
  <p:cmAuthor id="3" name="Martin VIEHHAUSER (ACER)" initials="MV(" lastIdx="8" clrIdx="2">
    <p:extLst>
      <p:ext uri="{19B8F6BF-5375-455C-9EA6-DF929625EA0E}">
        <p15:presenceInfo xmlns:p15="http://schemas.microsoft.com/office/powerpoint/2012/main" userId="S-1-5-21-2095169090-3124838536-772759387-7116"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DEDC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9D7B26C5-4107-4FEC-AEDC-1716B250A1EF}" styleName="Light Style 1">
    <a:wholeTbl>
      <a:tcTxStyle>
        <a:fontRef idx="minor">
          <a:scrgbClr r="0" g="0" b="0"/>
        </a:fontRef>
        <a:schemeClr val="tx1"/>
      </a:tcTxStyle>
      <a:tcStyle>
        <a:tcBdr>
          <a:left>
            <a:ln>
              <a:noFill/>
            </a:ln>
          </a:left>
          <a:right>
            <a:ln>
              <a:noFill/>
            </a:ln>
          </a:right>
          <a:top>
            <a:ln w="12700" cmpd="sng">
              <a:solidFill>
                <a:schemeClr val="tx1"/>
              </a:solidFill>
            </a:ln>
          </a:top>
          <a:bottom>
            <a:ln w="12700" cmpd="sng">
              <a:solidFill>
                <a:schemeClr val="tx1"/>
              </a:solidFill>
            </a:ln>
          </a:bottom>
          <a:insideH>
            <a:ln>
              <a:noFill/>
            </a:ln>
          </a:insideH>
          <a:insideV>
            <a:ln>
              <a:noFill/>
            </a:ln>
          </a:insideV>
        </a:tcBdr>
        <a:fill>
          <a:noFill/>
        </a:fill>
      </a:tcStyle>
    </a:wholeTbl>
    <a:band1H>
      <a:tcStyle>
        <a:tcBdr/>
        <a:fill>
          <a:solidFill>
            <a:schemeClr val="tx1">
              <a:alpha val="20000"/>
            </a:schemeClr>
          </a:solidFill>
        </a:fill>
      </a:tcStyle>
    </a:band1H>
    <a:band2H>
      <a:tcStyle>
        <a:tcBdr/>
      </a:tcStyle>
    </a:band2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12700" cmpd="sng">
              <a:solidFill>
                <a:schemeClr val="tx1"/>
              </a:solidFill>
            </a:ln>
          </a:top>
        </a:tcBdr>
        <a:fill>
          <a:noFill/>
        </a:fill>
      </a:tcStyle>
    </a:lastRow>
    <a:firstRow>
      <a:tcTxStyle b="on"/>
      <a:tcStyle>
        <a:tcBdr>
          <a:bottom>
            <a:ln w="12700" cmpd="sng">
              <a:solidFill>
                <a:schemeClr val="tx1"/>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719" autoAdjust="0"/>
    <p:restoredTop sz="80350" autoAdjust="0"/>
  </p:normalViewPr>
  <p:slideViewPr>
    <p:cSldViewPr snapToGrid="0" snapToObjects="1">
      <p:cViewPr varScale="1">
        <p:scale>
          <a:sx n="124" d="100"/>
          <a:sy n="124" d="100"/>
        </p:scale>
        <p:origin x="870" y="102"/>
      </p:cViewPr>
      <p:guideLst>
        <p:guide orient="horz" pos="2160"/>
        <p:guide pos="3840"/>
      </p:guideLst>
    </p:cSldViewPr>
  </p:slideViewPr>
  <p:outlineViewPr>
    <p:cViewPr>
      <p:scale>
        <a:sx n="33" d="100"/>
        <a:sy n="33" d="100"/>
      </p:scale>
      <p:origin x="0" y="-99360"/>
    </p:cViewPr>
  </p:outlin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2.xml"/><Relationship Id="rId13" Type="http://schemas.openxmlformats.org/officeDocument/2006/relationships/theme" Target="theme/theme1.xml"/><Relationship Id="rId3" Type="http://schemas.openxmlformats.org/officeDocument/2006/relationships/customXml" Target="../customXml/item3.xml"/><Relationship Id="rId7" Type="http://schemas.openxmlformats.org/officeDocument/2006/relationships/slide" Target="slides/slide1.xml"/><Relationship Id="rId12" Type="http://schemas.openxmlformats.org/officeDocument/2006/relationships/viewProps" Target="viewProps.xml"/><Relationship Id="rId2" Type="http://schemas.openxmlformats.org/officeDocument/2006/relationships/customXml" Target="../customXml/item2.xml"/><Relationship Id="rId1" Type="http://schemas.openxmlformats.org/officeDocument/2006/relationships/customXml" Target="../customXml/item1.xml"/><Relationship Id="rId6" Type="http://schemas.openxmlformats.org/officeDocument/2006/relationships/slideMaster" Target="slideMasters/slideMaster2.xml"/><Relationship Id="rId11" Type="http://schemas.openxmlformats.org/officeDocument/2006/relationships/presProps" Target="presProps.xml"/><Relationship Id="rId5" Type="http://schemas.openxmlformats.org/officeDocument/2006/relationships/slideMaster" Target="slideMasters/slideMaster1.xml"/><Relationship Id="rId15" Type="http://schemas.microsoft.com/office/2018/10/relationships/authors" Target="authors.xml"/><Relationship Id="rId10" Type="http://schemas.openxmlformats.org/officeDocument/2006/relationships/commentAuthors" Target="commentAuthors.xml"/><Relationship Id="rId4" Type="http://schemas.openxmlformats.org/officeDocument/2006/relationships/customXml" Target="../customXml/item4.xml"/><Relationship Id="rId9" Type="http://schemas.openxmlformats.org/officeDocument/2006/relationships/notesMaster" Target="notesMasters/notesMaster1.xml"/><Relationship Id="rId14"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eaLnBrk="1" fontAlgn="auto" hangingPunct="1">
              <a:spcBef>
                <a:spcPts val="0"/>
              </a:spcBef>
              <a:spcAft>
                <a:spcPts val="0"/>
              </a:spcAft>
              <a:defRPr sz="1200">
                <a:latin typeface="+mn-lt"/>
                <a:cs typeface="+mn-cs"/>
              </a:defRPr>
            </a:lvl1pPr>
          </a:lstStyle>
          <a:p>
            <a:pPr>
              <a:defRPr/>
            </a:pPr>
            <a:endParaRPr lang="x-none"/>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eaLnBrk="1" fontAlgn="auto" hangingPunct="1">
              <a:spcBef>
                <a:spcPts val="0"/>
              </a:spcBef>
              <a:spcAft>
                <a:spcPts val="0"/>
              </a:spcAft>
              <a:defRPr sz="1200">
                <a:latin typeface="+mn-lt"/>
                <a:cs typeface="+mn-cs"/>
              </a:defRPr>
            </a:lvl1pPr>
          </a:lstStyle>
          <a:p>
            <a:pPr>
              <a:defRPr/>
            </a:pPr>
            <a:fld id="{74C4ECBF-791F-4789-982B-C01F8A3C5135}" type="datetimeFigureOut">
              <a:rPr lang="nl-NL"/>
              <a:pPr>
                <a:defRPr/>
              </a:pPr>
              <a:t>1-10-2026</a:t>
            </a:fld>
            <a:endParaRPr lang="x-none"/>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pPr lvl="0"/>
            <a:endParaRPr lang="x-none" noProof="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GB" noProof="0"/>
              <a:t>Click to edit Master text styles</a:t>
            </a:r>
          </a:p>
          <a:p>
            <a:pPr lvl="1"/>
            <a:r>
              <a:rPr lang="en-GB" noProof="0"/>
              <a:t>Second level</a:t>
            </a:r>
          </a:p>
          <a:p>
            <a:pPr lvl="2"/>
            <a:r>
              <a:rPr lang="en-GB" noProof="0"/>
              <a:t>Third level</a:t>
            </a:r>
          </a:p>
          <a:p>
            <a:pPr lvl="3"/>
            <a:r>
              <a:rPr lang="en-GB" noProof="0"/>
              <a:t>Fourth level</a:t>
            </a:r>
          </a:p>
          <a:p>
            <a:pPr lvl="4"/>
            <a:r>
              <a:rPr lang="en-GB" noProof="0"/>
              <a:t>Fifth level</a:t>
            </a:r>
            <a:endParaRPr lang="x-none" noProof="0"/>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eaLnBrk="1" fontAlgn="auto" hangingPunct="1">
              <a:spcBef>
                <a:spcPts val="0"/>
              </a:spcBef>
              <a:spcAft>
                <a:spcPts val="0"/>
              </a:spcAft>
              <a:defRPr sz="1200">
                <a:latin typeface="+mn-lt"/>
                <a:cs typeface="+mn-cs"/>
              </a:defRPr>
            </a:lvl1pPr>
          </a:lstStyle>
          <a:p>
            <a:pPr>
              <a:defRPr/>
            </a:pPr>
            <a:endParaRPr lang="x-none"/>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wrap="square" lIns="91440" tIns="45720" rIns="91440" bIns="45720" numCol="1" anchor="b" anchorCtr="0" compatLnSpc="1">
            <a:prstTxWarp prst="textNoShape">
              <a:avLst/>
            </a:prstTxWarp>
          </a:bodyPr>
          <a:lstStyle>
            <a:lvl1pPr algn="r" eaLnBrk="1" hangingPunct="1">
              <a:defRPr sz="1200">
                <a:latin typeface="Calibri" panose="020F0502020204030204" pitchFamily="34" charset="0"/>
              </a:defRPr>
            </a:lvl1pPr>
          </a:lstStyle>
          <a:p>
            <a:pPr>
              <a:defRPr/>
            </a:pPr>
            <a:fld id="{A045414F-68C1-4FE2-AED4-C419B78A5B65}" type="slidenum">
              <a:rPr lang="nl-NL" altLang="nl-NL"/>
              <a:pPr>
                <a:defRPr/>
              </a:pPr>
              <a:t>‹#›</a:t>
            </a:fld>
            <a:endParaRPr lang="nl-NL" altLang="nl-NL"/>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5.jpe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6.jpe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1.png"/><Relationship Id="rId1" Type="http://schemas.openxmlformats.org/officeDocument/2006/relationships/slideMaster" Target="../slideMasters/slideMaster1.xml"/><Relationship Id="rId6" Type="http://schemas.openxmlformats.org/officeDocument/2006/relationships/image" Target="../media/image10.png"/><Relationship Id="rId5" Type="http://schemas.openxmlformats.org/officeDocument/2006/relationships/image" Target="../media/image9.png"/><Relationship Id="rId4" Type="http://schemas.openxmlformats.org/officeDocument/2006/relationships/image" Target="../media/image8.png"/></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15.svg"/><Relationship Id="rId2" Type="http://schemas.openxmlformats.org/officeDocument/2006/relationships/image" Target="../media/image14.svg"/><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3" Type="http://schemas.openxmlformats.org/officeDocument/2006/relationships/oleObject" Target="../embeddings/oleObject2.bin"/><Relationship Id="rId2" Type="http://schemas.openxmlformats.org/officeDocument/2006/relationships/slideMaster" Target="../slideMasters/slideMaster2.xml"/><Relationship Id="rId1" Type="http://schemas.openxmlformats.org/officeDocument/2006/relationships/tags" Target="../tags/tag2.xml"/><Relationship Id="rId4" Type="http://schemas.openxmlformats.org/officeDocument/2006/relationships/image" Target="../media/image16.emf"/></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3" Type="http://schemas.openxmlformats.org/officeDocument/2006/relationships/oleObject" Target="../embeddings/oleObject3.bin"/><Relationship Id="rId2" Type="http://schemas.openxmlformats.org/officeDocument/2006/relationships/slideMaster" Target="../slideMasters/slideMaster2.xml"/><Relationship Id="rId1" Type="http://schemas.openxmlformats.org/officeDocument/2006/relationships/tags" Target="../tags/tag3.xml"/><Relationship Id="rId4" Type="http://schemas.openxmlformats.org/officeDocument/2006/relationships/image" Target="../media/image17.emf"/></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4" name="Rectangle 9"/>
          <p:cNvSpPr/>
          <p:nvPr userDrawn="1"/>
        </p:nvSpPr>
        <p:spPr>
          <a:xfrm>
            <a:off x="0" y="0"/>
            <a:ext cx="12192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x-none"/>
          </a:p>
        </p:txBody>
      </p:sp>
      <p:cxnSp>
        <p:nvCxnSpPr>
          <p:cNvPr id="5" name="Straight Connector 11"/>
          <p:cNvCxnSpPr>
            <a:cxnSpLocks/>
          </p:cNvCxnSpPr>
          <p:nvPr userDrawn="1"/>
        </p:nvCxnSpPr>
        <p:spPr>
          <a:xfrm>
            <a:off x="4430713" y="728663"/>
            <a:ext cx="0" cy="5400675"/>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pic>
        <p:nvPicPr>
          <p:cNvPr id="6" name="Picture 6" descr="A picture containing graphical user interface&#10;&#10;Description automatically generated"/>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0" y="177800"/>
            <a:ext cx="4411663" cy="2159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 name="Title 1"/>
          <p:cNvSpPr>
            <a:spLocks noGrp="1"/>
          </p:cNvSpPr>
          <p:nvPr>
            <p:ph type="ctrTitle"/>
          </p:nvPr>
        </p:nvSpPr>
        <p:spPr>
          <a:xfrm>
            <a:off x="5114930" y="729000"/>
            <a:ext cx="6372220" cy="3273362"/>
          </a:xfrm>
        </p:spPr>
        <p:txBody>
          <a:bodyPr>
            <a:normAutofit/>
          </a:bodyPr>
          <a:lstStyle>
            <a:lvl1pPr algn="l">
              <a:defRPr sz="4500">
                <a:solidFill>
                  <a:schemeClr val="tx1"/>
                </a:solidFill>
              </a:defRPr>
            </a:lvl1pPr>
          </a:lstStyle>
          <a:p>
            <a:r>
              <a:rPr lang="nl-NL"/>
              <a:t>Klik om de stijl te bewerken</a:t>
            </a:r>
            <a:endParaRPr lang="en-US" dirty="0"/>
          </a:p>
        </p:txBody>
      </p:sp>
      <p:sp>
        <p:nvSpPr>
          <p:cNvPr id="14" name="Subtitle 2"/>
          <p:cNvSpPr>
            <a:spLocks noGrp="1"/>
          </p:cNvSpPr>
          <p:nvPr>
            <p:ph type="subTitle" idx="1"/>
          </p:nvPr>
        </p:nvSpPr>
        <p:spPr>
          <a:xfrm>
            <a:off x="5114930" y="4234934"/>
            <a:ext cx="6449470" cy="1271201"/>
          </a:xfrm>
        </p:spPr>
        <p:txBody>
          <a:bodyPr>
            <a:normAutofit/>
          </a:bodyPr>
          <a:lstStyle>
            <a:lvl1pPr marL="0" indent="0" algn="l">
              <a:buNone/>
              <a:defRPr sz="2000">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l-NL"/>
              <a:t>Klik om de ondertitelstijl van het model te bewerken</a:t>
            </a:r>
            <a:endParaRPr lang="en-US" dirty="0"/>
          </a:p>
        </p:txBody>
      </p:sp>
    </p:spTree>
    <p:extLst>
      <p:ext uri="{BB962C8B-B14F-4D97-AF65-F5344CB8AC3E}">
        <p14:creationId xmlns:p14="http://schemas.microsoft.com/office/powerpoint/2010/main" val="374456548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Slide Blue">
    <p:spTree>
      <p:nvGrpSpPr>
        <p:cNvPr id="1" name=""/>
        <p:cNvGrpSpPr/>
        <p:nvPr/>
      </p:nvGrpSpPr>
      <p:grpSpPr>
        <a:xfrm>
          <a:off x="0" y="0"/>
          <a:ext cx="0" cy="0"/>
          <a:chOff x="0" y="0"/>
          <a:chExt cx="0" cy="0"/>
        </a:xfrm>
      </p:grpSpPr>
      <p:sp>
        <p:nvSpPr>
          <p:cNvPr id="4" name="Rectangle 1"/>
          <p:cNvSpPr/>
          <p:nvPr userDrawn="1"/>
        </p:nvSpPr>
        <p:spPr>
          <a:xfrm>
            <a:off x="0" y="0"/>
            <a:ext cx="12192000" cy="68580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x-none"/>
          </a:p>
        </p:txBody>
      </p:sp>
      <p:pic>
        <p:nvPicPr>
          <p:cNvPr id="5" name="Picture 8"/>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1588" y="177800"/>
            <a:ext cx="4408487" cy="2159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6" name="Straight Connector 5"/>
          <p:cNvCxnSpPr>
            <a:cxnSpLocks/>
          </p:cNvCxnSpPr>
          <p:nvPr userDrawn="1"/>
        </p:nvCxnSpPr>
        <p:spPr>
          <a:xfrm>
            <a:off x="4430713" y="728663"/>
            <a:ext cx="0" cy="5400675"/>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7" name="TextBox 7"/>
          <p:cNvSpPr txBox="1">
            <a:spLocks noChangeArrowheads="1"/>
          </p:cNvSpPr>
          <p:nvPr userDrawn="1"/>
        </p:nvSpPr>
        <p:spPr bwMode="auto">
          <a:xfrm>
            <a:off x="5114925" y="5813425"/>
            <a:ext cx="3605213" cy="368300"/>
          </a:xfrm>
          <a:prstGeom prst="rect">
            <a:avLst/>
          </a:prstGeom>
          <a:noFill/>
          <a:ln>
            <a:noFill/>
          </a:ln>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defTabSz="457200" fontAlgn="base">
              <a:spcBef>
                <a:spcPct val="0"/>
              </a:spcBef>
              <a:spcAft>
                <a:spcPct val="0"/>
              </a:spcAft>
              <a:defRPr>
                <a:solidFill>
                  <a:schemeClr val="tx1"/>
                </a:solidFill>
                <a:latin typeface="Arial" panose="020B0604020202020204" pitchFamily="34" charset="0"/>
              </a:defRPr>
            </a:lvl6pPr>
            <a:lvl7pPr marL="2971800" indent="-228600" defTabSz="457200" fontAlgn="base">
              <a:spcBef>
                <a:spcPct val="0"/>
              </a:spcBef>
              <a:spcAft>
                <a:spcPct val="0"/>
              </a:spcAft>
              <a:defRPr>
                <a:solidFill>
                  <a:schemeClr val="tx1"/>
                </a:solidFill>
                <a:latin typeface="Arial" panose="020B0604020202020204" pitchFamily="34" charset="0"/>
              </a:defRPr>
            </a:lvl7pPr>
            <a:lvl8pPr marL="3429000" indent="-228600" defTabSz="457200" fontAlgn="base">
              <a:spcBef>
                <a:spcPct val="0"/>
              </a:spcBef>
              <a:spcAft>
                <a:spcPct val="0"/>
              </a:spcAft>
              <a:defRPr>
                <a:solidFill>
                  <a:schemeClr val="tx1"/>
                </a:solidFill>
                <a:latin typeface="Arial" panose="020B0604020202020204" pitchFamily="34" charset="0"/>
              </a:defRPr>
            </a:lvl8pPr>
            <a:lvl9pPr marL="3886200" indent="-228600" defTabSz="457200" fontAlgn="base">
              <a:spcBef>
                <a:spcPct val="0"/>
              </a:spcBef>
              <a:spcAft>
                <a:spcPct val="0"/>
              </a:spcAft>
              <a:defRPr>
                <a:solidFill>
                  <a:schemeClr val="tx1"/>
                </a:solidFill>
                <a:latin typeface="Arial" panose="020B0604020202020204" pitchFamily="34" charset="0"/>
              </a:defRPr>
            </a:lvl9pPr>
          </a:lstStyle>
          <a:p>
            <a:pPr eaLnBrk="1" hangingPunct="1">
              <a:defRPr/>
            </a:pPr>
            <a:r>
              <a:rPr lang="nl-NL" altLang="nl-NL" b="1">
                <a:solidFill>
                  <a:schemeClr val="bg2"/>
                </a:solidFill>
              </a:rPr>
              <a:t>Insert Sensitivity Marking</a:t>
            </a:r>
          </a:p>
        </p:txBody>
      </p:sp>
      <p:sp>
        <p:nvSpPr>
          <p:cNvPr id="11" name="Title 1"/>
          <p:cNvSpPr>
            <a:spLocks noGrp="1"/>
          </p:cNvSpPr>
          <p:nvPr>
            <p:ph type="ctrTitle"/>
          </p:nvPr>
        </p:nvSpPr>
        <p:spPr>
          <a:xfrm>
            <a:off x="5114930" y="729000"/>
            <a:ext cx="6372220" cy="3273362"/>
          </a:xfrm>
        </p:spPr>
        <p:txBody>
          <a:bodyPr>
            <a:normAutofit/>
          </a:bodyPr>
          <a:lstStyle>
            <a:lvl1pPr algn="l">
              <a:defRPr sz="4500">
                <a:solidFill>
                  <a:schemeClr val="bg1"/>
                </a:solidFill>
              </a:defRPr>
            </a:lvl1pPr>
          </a:lstStyle>
          <a:p>
            <a:r>
              <a:rPr lang="nl-NL"/>
              <a:t>Klik om de stijl te bewerken</a:t>
            </a:r>
            <a:endParaRPr lang="en-US" dirty="0"/>
          </a:p>
        </p:txBody>
      </p:sp>
      <p:sp>
        <p:nvSpPr>
          <p:cNvPr id="10" name="Subtitle 2"/>
          <p:cNvSpPr>
            <a:spLocks noGrp="1"/>
          </p:cNvSpPr>
          <p:nvPr>
            <p:ph type="subTitle" idx="1"/>
          </p:nvPr>
        </p:nvSpPr>
        <p:spPr>
          <a:xfrm>
            <a:off x="5114930" y="4234934"/>
            <a:ext cx="6449470" cy="1271201"/>
          </a:xfrm>
        </p:spPr>
        <p:txBody>
          <a:bodyPr>
            <a:normAutofit/>
          </a:bodyPr>
          <a:lstStyle>
            <a:lvl1pPr marL="0" indent="0" algn="l">
              <a:buNone/>
              <a:defRPr sz="20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l-NL"/>
              <a:t>Klik om de ondertitelstijl van het model te bewerken</a:t>
            </a:r>
            <a:endParaRPr lang="en-US" dirty="0"/>
          </a:p>
        </p:txBody>
      </p:sp>
    </p:spTree>
    <p:extLst>
      <p:ext uri="{BB962C8B-B14F-4D97-AF65-F5344CB8AC3E}">
        <p14:creationId xmlns:p14="http://schemas.microsoft.com/office/powerpoint/2010/main" val="84722221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le Slide Renewables">
    <p:spTree>
      <p:nvGrpSpPr>
        <p:cNvPr id="1" name=""/>
        <p:cNvGrpSpPr/>
        <p:nvPr/>
      </p:nvGrpSpPr>
      <p:grpSpPr>
        <a:xfrm>
          <a:off x="0" y="0"/>
          <a:ext cx="0" cy="0"/>
          <a:chOff x="0" y="0"/>
          <a:chExt cx="0" cy="0"/>
        </a:xfrm>
      </p:grpSpPr>
      <p:pic>
        <p:nvPicPr>
          <p:cNvPr id="4" name="Picture 4"/>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0" y="0"/>
            <a:ext cx="12192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Picture 8" descr="A picture containing graphical user interface&#10;&#10;Description automatically generated"/>
          <p:cNvPicPr>
            <a:picLocks noChangeAspect="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0" y="177800"/>
            <a:ext cx="4411663" cy="2159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6" name="Straight Connector 5"/>
          <p:cNvCxnSpPr>
            <a:cxnSpLocks/>
          </p:cNvCxnSpPr>
          <p:nvPr userDrawn="1"/>
        </p:nvCxnSpPr>
        <p:spPr>
          <a:xfrm>
            <a:off x="4430713" y="728663"/>
            <a:ext cx="0" cy="5400675"/>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sp>
        <p:nvSpPr>
          <p:cNvPr id="7" name="TextBox 6"/>
          <p:cNvSpPr txBox="1">
            <a:spLocks noChangeArrowheads="1"/>
          </p:cNvSpPr>
          <p:nvPr userDrawn="1"/>
        </p:nvSpPr>
        <p:spPr bwMode="auto">
          <a:xfrm>
            <a:off x="5038725" y="5759450"/>
            <a:ext cx="3605213" cy="369888"/>
          </a:xfrm>
          <a:prstGeom prst="rect">
            <a:avLst/>
          </a:prstGeom>
          <a:noFill/>
          <a:ln>
            <a:noFill/>
          </a:ln>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defTabSz="457200" fontAlgn="base">
              <a:spcBef>
                <a:spcPct val="0"/>
              </a:spcBef>
              <a:spcAft>
                <a:spcPct val="0"/>
              </a:spcAft>
              <a:defRPr>
                <a:solidFill>
                  <a:schemeClr val="tx1"/>
                </a:solidFill>
                <a:latin typeface="Arial" panose="020B0604020202020204" pitchFamily="34" charset="0"/>
              </a:defRPr>
            </a:lvl6pPr>
            <a:lvl7pPr marL="2971800" indent="-228600" defTabSz="457200" fontAlgn="base">
              <a:spcBef>
                <a:spcPct val="0"/>
              </a:spcBef>
              <a:spcAft>
                <a:spcPct val="0"/>
              </a:spcAft>
              <a:defRPr>
                <a:solidFill>
                  <a:schemeClr val="tx1"/>
                </a:solidFill>
                <a:latin typeface="Arial" panose="020B0604020202020204" pitchFamily="34" charset="0"/>
              </a:defRPr>
            </a:lvl7pPr>
            <a:lvl8pPr marL="3429000" indent="-228600" defTabSz="457200" fontAlgn="base">
              <a:spcBef>
                <a:spcPct val="0"/>
              </a:spcBef>
              <a:spcAft>
                <a:spcPct val="0"/>
              </a:spcAft>
              <a:defRPr>
                <a:solidFill>
                  <a:schemeClr val="tx1"/>
                </a:solidFill>
                <a:latin typeface="Arial" panose="020B0604020202020204" pitchFamily="34" charset="0"/>
              </a:defRPr>
            </a:lvl8pPr>
            <a:lvl9pPr marL="3886200" indent="-228600" defTabSz="457200" fontAlgn="base">
              <a:spcBef>
                <a:spcPct val="0"/>
              </a:spcBef>
              <a:spcAft>
                <a:spcPct val="0"/>
              </a:spcAft>
              <a:defRPr>
                <a:solidFill>
                  <a:schemeClr val="tx1"/>
                </a:solidFill>
                <a:latin typeface="Arial" panose="020B0604020202020204" pitchFamily="34" charset="0"/>
              </a:defRPr>
            </a:lvl9pPr>
          </a:lstStyle>
          <a:p>
            <a:pPr eaLnBrk="1" hangingPunct="1">
              <a:defRPr/>
            </a:pPr>
            <a:r>
              <a:rPr lang="nl-NL" altLang="nl-NL" b="1">
                <a:solidFill>
                  <a:schemeClr val="tx2"/>
                </a:solidFill>
              </a:rPr>
              <a:t>Insert Sensitivity Marking</a:t>
            </a:r>
          </a:p>
        </p:txBody>
      </p:sp>
      <p:sp>
        <p:nvSpPr>
          <p:cNvPr id="2" name="Title 1"/>
          <p:cNvSpPr>
            <a:spLocks noGrp="1"/>
          </p:cNvSpPr>
          <p:nvPr>
            <p:ph type="ctrTitle"/>
          </p:nvPr>
        </p:nvSpPr>
        <p:spPr>
          <a:xfrm>
            <a:off x="5114930" y="729000"/>
            <a:ext cx="6372220" cy="3273362"/>
          </a:xfrm>
        </p:spPr>
        <p:txBody>
          <a:bodyPr>
            <a:normAutofit/>
          </a:bodyPr>
          <a:lstStyle>
            <a:lvl1pPr algn="l">
              <a:defRPr sz="4500">
                <a:solidFill>
                  <a:schemeClr val="tx1"/>
                </a:solidFill>
              </a:defRPr>
            </a:lvl1pPr>
          </a:lstStyle>
          <a:p>
            <a:r>
              <a:rPr lang="nl-NL"/>
              <a:t>Klik om de stijl te bewerken</a:t>
            </a:r>
            <a:endParaRPr lang="en-US" dirty="0"/>
          </a:p>
        </p:txBody>
      </p:sp>
      <p:sp>
        <p:nvSpPr>
          <p:cNvPr id="8" name="Subtitle 2"/>
          <p:cNvSpPr>
            <a:spLocks noGrp="1"/>
          </p:cNvSpPr>
          <p:nvPr>
            <p:ph type="subTitle" idx="1"/>
          </p:nvPr>
        </p:nvSpPr>
        <p:spPr>
          <a:xfrm>
            <a:off x="5114930" y="4234934"/>
            <a:ext cx="6449470" cy="1271201"/>
          </a:xfrm>
        </p:spPr>
        <p:txBody>
          <a:bodyPr>
            <a:normAutofit/>
          </a:bodyPr>
          <a:lstStyle>
            <a:lvl1pPr marL="0" indent="0" algn="l">
              <a:buNone/>
              <a:defRPr sz="2000">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l-NL"/>
              <a:t>Klik om de ondertitelstijl van het model te bewerken</a:t>
            </a:r>
            <a:endParaRPr lang="en-US" dirty="0"/>
          </a:p>
        </p:txBody>
      </p:sp>
    </p:spTree>
    <p:extLst>
      <p:ext uri="{BB962C8B-B14F-4D97-AF65-F5344CB8AC3E}">
        <p14:creationId xmlns:p14="http://schemas.microsoft.com/office/powerpoint/2010/main" val="264996573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itle Slide Globe">
    <p:spTree>
      <p:nvGrpSpPr>
        <p:cNvPr id="1" name=""/>
        <p:cNvGrpSpPr/>
        <p:nvPr/>
      </p:nvGrpSpPr>
      <p:grpSpPr>
        <a:xfrm>
          <a:off x="0" y="0"/>
          <a:ext cx="0" cy="0"/>
          <a:chOff x="0" y="0"/>
          <a:chExt cx="0" cy="0"/>
        </a:xfrm>
      </p:grpSpPr>
      <p:pic>
        <p:nvPicPr>
          <p:cNvPr id="4" name="Picture 4"/>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0" y="0"/>
            <a:ext cx="12192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Picture 8" descr="A picture containing graphical user interface&#10;&#10;Description automatically generated"/>
          <p:cNvPicPr>
            <a:picLocks noChangeAspect="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0" y="177800"/>
            <a:ext cx="4411663" cy="2159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6" name="Straight Connector 5"/>
          <p:cNvCxnSpPr>
            <a:cxnSpLocks/>
          </p:cNvCxnSpPr>
          <p:nvPr userDrawn="1"/>
        </p:nvCxnSpPr>
        <p:spPr>
          <a:xfrm>
            <a:off x="4430713" y="728663"/>
            <a:ext cx="0" cy="5400675"/>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7" name="TextBox 6"/>
          <p:cNvSpPr txBox="1">
            <a:spLocks noChangeArrowheads="1"/>
          </p:cNvSpPr>
          <p:nvPr userDrawn="1"/>
        </p:nvSpPr>
        <p:spPr bwMode="auto">
          <a:xfrm>
            <a:off x="5114925" y="5813425"/>
            <a:ext cx="3605213" cy="368300"/>
          </a:xfrm>
          <a:prstGeom prst="rect">
            <a:avLst/>
          </a:prstGeom>
          <a:noFill/>
          <a:ln>
            <a:noFill/>
          </a:ln>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defTabSz="457200" fontAlgn="base">
              <a:spcBef>
                <a:spcPct val="0"/>
              </a:spcBef>
              <a:spcAft>
                <a:spcPct val="0"/>
              </a:spcAft>
              <a:defRPr>
                <a:solidFill>
                  <a:schemeClr val="tx1"/>
                </a:solidFill>
                <a:latin typeface="Arial" panose="020B0604020202020204" pitchFamily="34" charset="0"/>
              </a:defRPr>
            </a:lvl6pPr>
            <a:lvl7pPr marL="2971800" indent="-228600" defTabSz="457200" fontAlgn="base">
              <a:spcBef>
                <a:spcPct val="0"/>
              </a:spcBef>
              <a:spcAft>
                <a:spcPct val="0"/>
              </a:spcAft>
              <a:defRPr>
                <a:solidFill>
                  <a:schemeClr val="tx1"/>
                </a:solidFill>
                <a:latin typeface="Arial" panose="020B0604020202020204" pitchFamily="34" charset="0"/>
              </a:defRPr>
            </a:lvl7pPr>
            <a:lvl8pPr marL="3429000" indent="-228600" defTabSz="457200" fontAlgn="base">
              <a:spcBef>
                <a:spcPct val="0"/>
              </a:spcBef>
              <a:spcAft>
                <a:spcPct val="0"/>
              </a:spcAft>
              <a:defRPr>
                <a:solidFill>
                  <a:schemeClr val="tx1"/>
                </a:solidFill>
                <a:latin typeface="Arial" panose="020B0604020202020204" pitchFamily="34" charset="0"/>
              </a:defRPr>
            </a:lvl8pPr>
            <a:lvl9pPr marL="3886200" indent="-228600" defTabSz="457200" fontAlgn="base">
              <a:spcBef>
                <a:spcPct val="0"/>
              </a:spcBef>
              <a:spcAft>
                <a:spcPct val="0"/>
              </a:spcAft>
              <a:defRPr>
                <a:solidFill>
                  <a:schemeClr val="tx1"/>
                </a:solidFill>
                <a:latin typeface="Arial" panose="020B0604020202020204" pitchFamily="34" charset="0"/>
              </a:defRPr>
            </a:lvl9pPr>
          </a:lstStyle>
          <a:p>
            <a:pPr eaLnBrk="1" hangingPunct="1">
              <a:defRPr/>
            </a:pPr>
            <a:r>
              <a:rPr lang="en-GB" altLang="nl-NL" b="1">
                <a:solidFill>
                  <a:schemeClr val="tx2"/>
                </a:solidFill>
              </a:rPr>
              <a:t>NRA confidential</a:t>
            </a:r>
            <a:endParaRPr lang="nl-NL" altLang="nl-NL" b="1">
              <a:solidFill>
                <a:schemeClr val="tx2"/>
              </a:solidFill>
            </a:endParaRPr>
          </a:p>
        </p:txBody>
      </p:sp>
      <p:sp>
        <p:nvSpPr>
          <p:cNvPr id="11" name="Title 1"/>
          <p:cNvSpPr>
            <a:spLocks noGrp="1"/>
          </p:cNvSpPr>
          <p:nvPr>
            <p:ph type="ctrTitle"/>
          </p:nvPr>
        </p:nvSpPr>
        <p:spPr>
          <a:xfrm>
            <a:off x="5114930" y="729000"/>
            <a:ext cx="6372220" cy="3273362"/>
          </a:xfrm>
        </p:spPr>
        <p:txBody>
          <a:bodyPr>
            <a:normAutofit/>
          </a:bodyPr>
          <a:lstStyle>
            <a:lvl1pPr algn="l">
              <a:defRPr sz="4500">
                <a:solidFill>
                  <a:schemeClr val="bg1"/>
                </a:solidFill>
              </a:defRPr>
            </a:lvl1pPr>
          </a:lstStyle>
          <a:p>
            <a:r>
              <a:rPr lang="nl-NL"/>
              <a:t>Klik om de stijl te bewerken</a:t>
            </a:r>
            <a:endParaRPr lang="en-US" dirty="0"/>
          </a:p>
        </p:txBody>
      </p:sp>
      <p:sp>
        <p:nvSpPr>
          <p:cNvPr id="8" name="Subtitle 2"/>
          <p:cNvSpPr>
            <a:spLocks noGrp="1"/>
          </p:cNvSpPr>
          <p:nvPr>
            <p:ph type="subTitle" idx="1"/>
          </p:nvPr>
        </p:nvSpPr>
        <p:spPr>
          <a:xfrm>
            <a:off x="5114930" y="4234934"/>
            <a:ext cx="6449470" cy="1271201"/>
          </a:xfrm>
        </p:spPr>
        <p:txBody>
          <a:bodyPr>
            <a:normAutofit/>
          </a:bodyPr>
          <a:lstStyle>
            <a:lvl1pPr marL="0" indent="0" algn="l">
              <a:buNone/>
              <a:defRPr sz="20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l-NL"/>
              <a:t>Klik om de ondertitelstijl van het model te bewerken</a:t>
            </a:r>
            <a:endParaRPr lang="en-US" dirty="0"/>
          </a:p>
        </p:txBody>
      </p:sp>
    </p:spTree>
    <p:extLst>
      <p:ext uri="{BB962C8B-B14F-4D97-AF65-F5344CB8AC3E}">
        <p14:creationId xmlns:p14="http://schemas.microsoft.com/office/powerpoint/2010/main" val="129005198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itle Slide REMIT">
    <p:spTree>
      <p:nvGrpSpPr>
        <p:cNvPr id="1" name=""/>
        <p:cNvGrpSpPr/>
        <p:nvPr/>
      </p:nvGrpSpPr>
      <p:grpSpPr>
        <a:xfrm>
          <a:off x="0" y="0"/>
          <a:ext cx="0" cy="0"/>
          <a:chOff x="0" y="0"/>
          <a:chExt cx="0" cy="0"/>
        </a:xfrm>
      </p:grpSpPr>
      <p:pic>
        <p:nvPicPr>
          <p:cNvPr id="4" name="Picture 4"/>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0" y="0"/>
            <a:ext cx="12192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Picture 8"/>
          <p:cNvPicPr>
            <a:picLocks noChangeAspect="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1588" y="177800"/>
            <a:ext cx="4408487" cy="2159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6" name="Straight Connector 5"/>
          <p:cNvCxnSpPr>
            <a:cxnSpLocks/>
          </p:cNvCxnSpPr>
          <p:nvPr userDrawn="1"/>
        </p:nvCxnSpPr>
        <p:spPr>
          <a:xfrm>
            <a:off x="4430713" y="728663"/>
            <a:ext cx="0" cy="5400675"/>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8" name="TextBox 7"/>
          <p:cNvSpPr txBox="1">
            <a:spLocks noChangeArrowheads="1"/>
          </p:cNvSpPr>
          <p:nvPr userDrawn="1"/>
        </p:nvSpPr>
        <p:spPr bwMode="auto">
          <a:xfrm>
            <a:off x="5114925" y="5813425"/>
            <a:ext cx="3605213" cy="368300"/>
          </a:xfrm>
          <a:prstGeom prst="rect">
            <a:avLst/>
          </a:prstGeom>
          <a:noFill/>
          <a:ln>
            <a:noFill/>
          </a:ln>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defTabSz="457200" fontAlgn="base">
              <a:spcBef>
                <a:spcPct val="0"/>
              </a:spcBef>
              <a:spcAft>
                <a:spcPct val="0"/>
              </a:spcAft>
              <a:defRPr>
                <a:solidFill>
                  <a:schemeClr val="tx1"/>
                </a:solidFill>
                <a:latin typeface="Arial" panose="020B0604020202020204" pitchFamily="34" charset="0"/>
              </a:defRPr>
            </a:lvl6pPr>
            <a:lvl7pPr marL="2971800" indent="-228600" defTabSz="457200" fontAlgn="base">
              <a:spcBef>
                <a:spcPct val="0"/>
              </a:spcBef>
              <a:spcAft>
                <a:spcPct val="0"/>
              </a:spcAft>
              <a:defRPr>
                <a:solidFill>
                  <a:schemeClr val="tx1"/>
                </a:solidFill>
                <a:latin typeface="Arial" panose="020B0604020202020204" pitchFamily="34" charset="0"/>
              </a:defRPr>
            </a:lvl7pPr>
            <a:lvl8pPr marL="3429000" indent="-228600" defTabSz="457200" fontAlgn="base">
              <a:spcBef>
                <a:spcPct val="0"/>
              </a:spcBef>
              <a:spcAft>
                <a:spcPct val="0"/>
              </a:spcAft>
              <a:defRPr>
                <a:solidFill>
                  <a:schemeClr val="tx1"/>
                </a:solidFill>
                <a:latin typeface="Arial" panose="020B0604020202020204" pitchFamily="34" charset="0"/>
              </a:defRPr>
            </a:lvl8pPr>
            <a:lvl9pPr marL="3886200" indent="-228600" defTabSz="457200" fontAlgn="base">
              <a:spcBef>
                <a:spcPct val="0"/>
              </a:spcBef>
              <a:spcAft>
                <a:spcPct val="0"/>
              </a:spcAft>
              <a:defRPr>
                <a:solidFill>
                  <a:schemeClr val="tx1"/>
                </a:solidFill>
                <a:latin typeface="Arial" panose="020B0604020202020204" pitchFamily="34" charset="0"/>
              </a:defRPr>
            </a:lvl9pPr>
          </a:lstStyle>
          <a:p>
            <a:pPr eaLnBrk="1" hangingPunct="1">
              <a:defRPr/>
            </a:pPr>
            <a:r>
              <a:rPr lang="nl-NL" altLang="nl-NL" b="1">
                <a:solidFill>
                  <a:schemeClr val="tx2"/>
                </a:solidFill>
              </a:rPr>
              <a:t>Insert Sensitivity Marking</a:t>
            </a:r>
          </a:p>
        </p:txBody>
      </p:sp>
      <p:sp>
        <p:nvSpPr>
          <p:cNvPr id="11" name="Title 1"/>
          <p:cNvSpPr>
            <a:spLocks noGrp="1"/>
          </p:cNvSpPr>
          <p:nvPr>
            <p:ph type="ctrTitle"/>
          </p:nvPr>
        </p:nvSpPr>
        <p:spPr>
          <a:xfrm>
            <a:off x="5114930" y="729000"/>
            <a:ext cx="6372220" cy="3273362"/>
          </a:xfrm>
        </p:spPr>
        <p:txBody>
          <a:bodyPr>
            <a:normAutofit/>
          </a:bodyPr>
          <a:lstStyle>
            <a:lvl1pPr algn="l">
              <a:defRPr sz="4500">
                <a:solidFill>
                  <a:schemeClr val="bg1"/>
                </a:solidFill>
              </a:defRPr>
            </a:lvl1pPr>
          </a:lstStyle>
          <a:p>
            <a:r>
              <a:rPr lang="nl-NL"/>
              <a:t>Klik om de stijl te bewerken</a:t>
            </a:r>
            <a:endParaRPr lang="en-US" dirty="0"/>
          </a:p>
        </p:txBody>
      </p:sp>
      <p:sp>
        <p:nvSpPr>
          <p:cNvPr id="7" name="Subtitle 2"/>
          <p:cNvSpPr>
            <a:spLocks noGrp="1"/>
          </p:cNvSpPr>
          <p:nvPr>
            <p:ph type="subTitle" idx="1"/>
          </p:nvPr>
        </p:nvSpPr>
        <p:spPr>
          <a:xfrm>
            <a:off x="5114930" y="4234934"/>
            <a:ext cx="6449470" cy="1271201"/>
          </a:xfrm>
        </p:spPr>
        <p:txBody>
          <a:bodyPr>
            <a:normAutofit/>
          </a:bodyPr>
          <a:lstStyle>
            <a:lvl1pPr marL="0" indent="0" algn="l">
              <a:buNone/>
              <a:defRPr sz="20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l-NL"/>
              <a:t>Klik om de ondertitelstijl van het model te bewerken</a:t>
            </a:r>
            <a:endParaRPr lang="en-US" dirty="0"/>
          </a:p>
        </p:txBody>
      </p:sp>
    </p:spTree>
    <p:extLst>
      <p:ext uri="{BB962C8B-B14F-4D97-AF65-F5344CB8AC3E}">
        <p14:creationId xmlns:p14="http://schemas.microsoft.com/office/powerpoint/2010/main" val="36238768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itle Slide GAS">
    <p:spTree>
      <p:nvGrpSpPr>
        <p:cNvPr id="1" name=""/>
        <p:cNvGrpSpPr/>
        <p:nvPr/>
      </p:nvGrpSpPr>
      <p:grpSpPr>
        <a:xfrm>
          <a:off x="0" y="0"/>
          <a:ext cx="0" cy="0"/>
          <a:chOff x="0" y="0"/>
          <a:chExt cx="0" cy="0"/>
        </a:xfrm>
      </p:grpSpPr>
      <p:pic>
        <p:nvPicPr>
          <p:cNvPr id="4" name="Picture 4"/>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0" y="0"/>
            <a:ext cx="12192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Picture 8"/>
          <p:cNvPicPr>
            <a:picLocks noChangeAspect="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1588" y="177800"/>
            <a:ext cx="4408487" cy="2159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6" name="Straight Connector 5"/>
          <p:cNvCxnSpPr>
            <a:cxnSpLocks/>
          </p:cNvCxnSpPr>
          <p:nvPr userDrawn="1"/>
        </p:nvCxnSpPr>
        <p:spPr>
          <a:xfrm>
            <a:off x="4430713" y="728663"/>
            <a:ext cx="0" cy="5400675"/>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8" name="TextBox 7"/>
          <p:cNvSpPr txBox="1">
            <a:spLocks noChangeArrowheads="1"/>
          </p:cNvSpPr>
          <p:nvPr userDrawn="1"/>
        </p:nvSpPr>
        <p:spPr bwMode="auto">
          <a:xfrm>
            <a:off x="5114925" y="5813425"/>
            <a:ext cx="3605213" cy="368300"/>
          </a:xfrm>
          <a:prstGeom prst="rect">
            <a:avLst/>
          </a:prstGeom>
          <a:noFill/>
          <a:ln>
            <a:noFill/>
          </a:ln>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defTabSz="457200" fontAlgn="base">
              <a:spcBef>
                <a:spcPct val="0"/>
              </a:spcBef>
              <a:spcAft>
                <a:spcPct val="0"/>
              </a:spcAft>
              <a:defRPr>
                <a:solidFill>
                  <a:schemeClr val="tx1"/>
                </a:solidFill>
                <a:latin typeface="Arial" panose="020B0604020202020204" pitchFamily="34" charset="0"/>
              </a:defRPr>
            </a:lvl6pPr>
            <a:lvl7pPr marL="2971800" indent="-228600" defTabSz="457200" fontAlgn="base">
              <a:spcBef>
                <a:spcPct val="0"/>
              </a:spcBef>
              <a:spcAft>
                <a:spcPct val="0"/>
              </a:spcAft>
              <a:defRPr>
                <a:solidFill>
                  <a:schemeClr val="tx1"/>
                </a:solidFill>
                <a:latin typeface="Arial" panose="020B0604020202020204" pitchFamily="34" charset="0"/>
              </a:defRPr>
            </a:lvl7pPr>
            <a:lvl8pPr marL="3429000" indent="-228600" defTabSz="457200" fontAlgn="base">
              <a:spcBef>
                <a:spcPct val="0"/>
              </a:spcBef>
              <a:spcAft>
                <a:spcPct val="0"/>
              </a:spcAft>
              <a:defRPr>
                <a:solidFill>
                  <a:schemeClr val="tx1"/>
                </a:solidFill>
                <a:latin typeface="Arial" panose="020B0604020202020204" pitchFamily="34" charset="0"/>
              </a:defRPr>
            </a:lvl8pPr>
            <a:lvl9pPr marL="3886200" indent="-228600" defTabSz="457200" fontAlgn="base">
              <a:spcBef>
                <a:spcPct val="0"/>
              </a:spcBef>
              <a:spcAft>
                <a:spcPct val="0"/>
              </a:spcAft>
              <a:defRPr>
                <a:solidFill>
                  <a:schemeClr val="tx1"/>
                </a:solidFill>
                <a:latin typeface="Arial" panose="020B0604020202020204" pitchFamily="34" charset="0"/>
              </a:defRPr>
            </a:lvl9pPr>
          </a:lstStyle>
          <a:p>
            <a:pPr eaLnBrk="1" hangingPunct="1">
              <a:defRPr/>
            </a:pPr>
            <a:r>
              <a:rPr lang="nl-NL" altLang="nl-NL" b="1">
                <a:solidFill>
                  <a:schemeClr val="tx2"/>
                </a:solidFill>
              </a:rPr>
              <a:t>Insert Sensitivity Marking</a:t>
            </a:r>
          </a:p>
        </p:txBody>
      </p:sp>
      <p:sp>
        <p:nvSpPr>
          <p:cNvPr id="11" name="Title 1"/>
          <p:cNvSpPr>
            <a:spLocks noGrp="1"/>
          </p:cNvSpPr>
          <p:nvPr>
            <p:ph type="ctrTitle"/>
          </p:nvPr>
        </p:nvSpPr>
        <p:spPr>
          <a:xfrm>
            <a:off x="5114930" y="729000"/>
            <a:ext cx="6372220" cy="3273362"/>
          </a:xfrm>
        </p:spPr>
        <p:txBody>
          <a:bodyPr>
            <a:normAutofit/>
          </a:bodyPr>
          <a:lstStyle>
            <a:lvl1pPr algn="l">
              <a:defRPr sz="4500">
                <a:solidFill>
                  <a:schemeClr val="bg1"/>
                </a:solidFill>
              </a:defRPr>
            </a:lvl1pPr>
          </a:lstStyle>
          <a:p>
            <a:r>
              <a:rPr lang="nl-NL"/>
              <a:t>Klik om de stijl te bewerken</a:t>
            </a:r>
            <a:endParaRPr lang="en-US" dirty="0"/>
          </a:p>
        </p:txBody>
      </p:sp>
      <p:sp>
        <p:nvSpPr>
          <p:cNvPr id="7" name="Subtitle 2"/>
          <p:cNvSpPr>
            <a:spLocks noGrp="1"/>
          </p:cNvSpPr>
          <p:nvPr>
            <p:ph type="subTitle" idx="1"/>
          </p:nvPr>
        </p:nvSpPr>
        <p:spPr>
          <a:xfrm>
            <a:off x="5114930" y="4234934"/>
            <a:ext cx="6449470" cy="1271201"/>
          </a:xfrm>
        </p:spPr>
        <p:txBody>
          <a:bodyPr>
            <a:normAutofit/>
          </a:bodyPr>
          <a:lstStyle>
            <a:lvl1pPr marL="0" indent="0" algn="l">
              <a:buNone/>
              <a:defRPr sz="20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l-NL"/>
              <a:t>Klik om de ondertitelstijl van het model te bewerken</a:t>
            </a:r>
            <a:endParaRPr lang="en-US" dirty="0"/>
          </a:p>
        </p:txBody>
      </p:sp>
    </p:spTree>
    <p:extLst>
      <p:ext uri="{BB962C8B-B14F-4D97-AF65-F5344CB8AC3E}">
        <p14:creationId xmlns:p14="http://schemas.microsoft.com/office/powerpoint/2010/main" val="258964965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AGENDA">
    <p:spTree>
      <p:nvGrpSpPr>
        <p:cNvPr id="1" name=""/>
        <p:cNvGrpSpPr/>
        <p:nvPr/>
      </p:nvGrpSpPr>
      <p:grpSpPr>
        <a:xfrm>
          <a:off x="0" y="0"/>
          <a:ext cx="0" cy="0"/>
          <a:chOff x="0" y="0"/>
          <a:chExt cx="0" cy="0"/>
        </a:xfrm>
      </p:grpSpPr>
      <p:sp>
        <p:nvSpPr>
          <p:cNvPr id="4" name="Rectangle 4"/>
          <p:cNvSpPr/>
          <p:nvPr userDrawn="1"/>
        </p:nvSpPr>
        <p:spPr>
          <a:xfrm>
            <a:off x="0" y="6281738"/>
            <a:ext cx="12192000" cy="576262"/>
          </a:xfrm>
          <a:prstGeom prst="rect">
            <a:avLst/>
          </a:prstGeom>
          <a:solidFill>
            <a:schemeClr val="tx2"/>
          </a:solidFill>
          <a:ln>
            <a:noFill/>
          </a:ln>
        </p:spPr>
        <p:style>
          <a:lnRef idx="2">
            <a:schemeClr val="accent6">
              <a:shade val="50000"/>
            </a:schemeClr>
          </a:lnRef>
          <a:fillRef idx="1">
            <a:schemeClr val="accent6"/>
          </a:fillRef>
          <a:effectRef idx="0">
            <a:schemeClr val="accent6"/>
          </a:effectRef>
          <a:fontRef idx="minor">
            <a:schemeClr val="lt1"/>
          </a:fontRef>
        </p:style>
        <p:txBody>
          <a:bodyPr anchor="ctr"/>
          <a:lstStyle/>
          <a:p>
            <a:pPr algn="ctr" eaLnBrk="1" fontAlgn="auto" hangingPunct="1">
              <a:spcBef>
                <a:spcPts val="0"/>
              </a:spcBef>
              <a:spcAft>
                <a:spcPts val="0"/>
              </a:spcAft>
              <a:defRPr/>
            </a:pPr>
            <a:endParaRPr lang="x-none"/>
          </a:p>
        </p:txBody>
      </p:sp>
      <p:sp>
        <p:nvSpPr>
          <p:cNvPr id="2" name="Title 1"/>
          <p:cNvSpPr>
            <a:spLocks noGrp="1"/>
          </p:cNvSpPr>
          <p:nvPr>
            <p:ph type="title"/>
          </p:nvPr>
        </p:nvSpPr>
        <p:spPr/>
        <p:txBody>
          <a:bodyPr/>
          <a:lstStyle>
            <a:lvl1pPr>
              <a:defRPr>
                <a:solidFill>
                  <a:schemeClr val="tx1"/>
                </a:solidFill>
              </a:defRPr>
            </a:lvl1pPr>
          </a:lstStyle>
          <a:p>
            <a:r>
              <a:rPr lang="nl-NL"/>
              <a:t>Klik om de stijl te bewerken</a:t>
            </a:r>
            <a:endParaRPr lang="en-US" dirty="0"/>
          </a:p>
        </p:txBody>
      </p:sp>
      <p:sp>
        <p:nvSpPr>
          <p:cNvPr id="8" name="Content Placeholder 2"/>
          <p:cNvSpPr>
            <a:spLocks noGrp="1"/>
          </p:cNvSpPr>
          <p:nvPr>
            <p:ph idx="1"/>
          </p:nvPr>
        </p:nvSpPr>
        <p:spPr>
          <a:xfrm>
            <a:off x="2780270" y="1430209"/>
            <a:ext cx="8734362" cy="4351338"/>
          </a:xfrm>
        </p:spPr>
        <p:txBody>
          <a:bodyPr/>
          <a:lstStyle>
            <a:lvl1pPr marL="342900" indent="-342900">
              <a:buClr>
                <a:schemeClr val="tx2"/>
              </a:buClr>
              <a:buFont typeface="Wingdings" pitchFamily="2" charset="2"/>
              <a:buChar char="§"/>
              <a:defRPr b="1"/>
            </a:lvl1pPr>
            <a:lvl2pPr marL="457200" indent="0">
              <a:buNone/>
              <a:defRPr/>
            </a:lvl2pPr>
            <a:lvl3pPr marL="914400" indent="0">
              <a:buNone/>
              <a:defRPr/>
            </a:lvl3pPr>
            <a:lvl4pPr marL="1371600" indent="0">
              <a:buNone/>
              <a:defRPr/>
            </a:lvl4pPr>
            <a:lvl5pPr marL="1828800" indent="0">
              <a:buNone/>
              <a:defRPr/>
            </a:lvl5pPr>
          </a:lstStyle>
          <a:p>
            <a:pPr lvl="0"/>
            <a:r>
              <a:rPr lang="nl-NL"/>
              <a:t>Klik om de modelstijlen te bewerken</a:t>
            </a:r>
          </a:p>
          <a:p>
            <a:pPr lvl="1"/>
            <a:r>
              <a:rPr lang="nl-NL"/>
              <a:t>Tweede niveau</a:t>
            </a:r>
          </a:p>
          <a:p>
            <a:pPr lvl="2"/>
            <a:r>
              <a:rPr lang="nl-NL"/>
              <a:t>Derde niveau</a:t>
            </a:r>
          </a:p>
        </p:txBody>
      </p:sp>
      <p:sp>
        <p:nvSpPr>
          <p:cNvPr id="5" name="Slide Number Placeholder 5"/>
          <p:cNvSpPr>
            <a:spLocks noGrp="1"/>
          </p:cNvSpPr>
          <p:nvPr>
            <p:ph type="sldNum" sz="quarter" idx="10"/>
          </p:nvPr>
        </p:nvSpPr>
        <p:spPr/>
        <p:txBody>
          <a:bodyPr/>
          <a:lstStyle>
            <a:lvl1pPr>
              <a:defRPr>
                <a:solidFill>
                  <a:schemeClr val="bg1"/>
                </a:solidFill>
              </a:defRPr>
            </a:lvl1pPr>
          </a:lstStyle>
          <a:p>
            <a:pPr>
              <a:defRPr/>
            </a:pPr>
            <a:fld id="{ACEB6D7F-F02D-4BAC-A1C1-72BFF6340D7F}" type="slidenum">
              <a:rPr lang="nl-NL" altLang="nl-NL"/>
              <a:pPr>
                <a:defRPr/>
              </a:pPr>
              <a:t>‹#›</a:t>
            </a:fld>
            <a:endParaRPr lang="nl-NL" altLang="nl-NL"/>
          </a:p>
        </p:txBody>
      </p:sp>
    </p:spTree>
    <p:extLst>
      <p:ext uri="{BB962C8B-B14F-4D97-AF65-F5344CB8AC3E}">
        <p14:creationId xmlns:p14="http://schemas.microsoft.com/office/powerpoint/2010/main" val="203424414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secHead" preserve="1">
  <p:cSld name="Section Header White">
    <p:spTree>
      <p:nvGrpSpPr>
        <p:cNvPr id="1" name=""/>
        <p:cNvGrpSpPr/>
        <p:nvPr/>
      </p:nvGrpSpPr>
      <p:grpSpPr>
        <a:xfrm>
          <a:off x="0" y="0"/>
          <a:ext cx="0" cy="0"/>
          <a:chOff x="0" y="0"/>
          <a:chExt cx="0" cy="0"/>
        </a:xfrm>
      </p:grpSpPr>
      <p:cxnSp>
        <p:nvCxnSpPr>
          <p:cNvPr id="4" name="Straight Connector 6"/>
          <p:cNvCxnSpPr>
            <a:cxnSpLocks/>
          </p:cNvCxnSpPr>
          <p:nvPr userDrawn="1"/>
        </p:nvCxnSpPr>
        <p:spPr>
          <a:xfrm>
            <a:off x="695325" y="4165600"/>
            <a:ext cx="10801350"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sp>
        <p:nvSpPr>
          <p:cNvPr id="2" name="Title 1"/>
          <p:cNvSpPr>
            <a:spLocks noGrp="1"/>
          </p:cNvSpPr>
          <p:nvPr>
            <p:ph type="title"/>
          </p:nvPr>
        </p:nvSpPr>
        <p:spPr>
          <a:xfrm>
            <a:off x="696000" y="1066800"/>
            <a:ext cx="10800000" cy="3084787"/>
          </a:xfrm>
        </p:spPr>
        <p:txBody>
          <a:bodyPr>
            <a:normAutofit/>
          </a:bodyPr>
          <a:lstStyle>
            <a:lvl1pPr algn="l">
              <a:defRPr sz="6000"/>
            </a:lvl1pPr>
          </a:lstStyle>
          <a:p>
            <a:r>
              <a:rPr lang="nl-NL"/>
              <a:t>Klik om de stijl te bewerken</a:t>
            </a:r>
            <a:endParaRPr lang="en-US" dirty="0"/>
          </a:p>
        </p:txBody>
      </p:sp>
      <p:sp>
        <p:nvSpPr>
          <p:cNvPr id="3" name="Text Placeholder 2"/>
          <p:cNvSpPr>
            <a:spLocks noGrp="1"/>
          </p:cNvSpPr>
          <p:nvPr>
            <p:ph type="body" idx="1"/>
          </p:nvPr>
        </p:nvSpPr>
        <p:spPr>
          <a:xfrm>
            <a:off x="694800" y="4410075"/>
            <a:ext cx="10800000" cy="1476376"/>
          </a:xfrm>
        </p:spPr>
        <p:txBody>
          <a:bodyPr>
            <a:normAutofit/>
          </a:bodyPr>
          <a:lstStyle>
            <a:lvl1pPr marL="0" indent="0">
              <a:buNone/>
              <a:defRPr sz="20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nl-NL"/>
              <a:t>Klik om de modelstijlen te bewerken</a:t>
            </a:r>
          </a:p>
        </p:txBody>
      </p:sp>
      <p:sp>
        <p:nvSpPr>
          <p:cNvPr id="5" name="Slide Number Placeholder 5"/>
          <p:cNvSpPr>
            <a:spLocks noGrp="1"/>
          </p:cNvSpPr>
          <p:nvPr>
            <p:ph type="sldNum" sz="quarter" idx="10"/>
          </p:nvPr>
        </p:nvSpPr>
        <p:spPr/>
        <p:txBody>
          <a:bodyPr/>
          <a:lstStyle>
            <a:lvl1pPr>
              <a:defRPr/>
            </a:lvl1pPr>
          </a:lstStyle>
          <a:p>
            <a:pPr>
              <a:defRPr/>
            </a:pPr>
            <a:fld id="{7D6BFB81-ACB6-4B47-B782-A9BD0F7DA54F}" type="slidenum">
              <a:rPr lang="nl-NL" altLang="nl-NL"/>
              <a:pPr>
                <a:defRPr/>
              </a:pPr>
              <a:t>‹#›</a:t>
            </a:fld>
            <a:endParaRPr lang="nl-NL" altLang="nl-NL"/>
          </a:p>
        </p:txBody>
      </p:sp>
    </p:spTree>
    <p:extLst>
      <p:ext uri="{BB962C8B-B14F-4D97-AF65-F5344CB8AC3E}">
        <p14:creationId xmlns:p14="http://schemas.microsoft.com/office/powerpoint/2010/main" val="20386795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secHead" preserve="1">
  <p:cSld name="Section Header Blue">
    <p:spTree>
      <p:nvGrpSpPr>
        <p:cNvPr id="1" name=""/>
        <p:cNvGrpSpPr/>
        <p:nvPr/>
      </p:nvGrpSpPr>
      <p:grpSpPr>
        <a:xfrm>
          <a:off x="0" y="0"/>
          <a:ext cx="0" cy="0"/>
          <a:chOff x="0" y="0"/>
          <a:chExt cx="0" cy="0"/>
        </a:xfrm>
      </p:grpSpPr>
      <p:sp>
        <p:nvSpPr>
          <p:cNvPr id="4" name="Rectangle 7"/>
          <p:cNvSpPr/>
          <p:nvPr userDrawn="1"/>
        </p:nvSpPr>
        <p:spPr>
          <a:xfrm>
            <a:off x="-9525" y="1057275"/>
            <a:ext cx="12201525" cy="5224463"/>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x-none" dirty="0">
              <a:cs typeface="Arial" panose="020B0604020202020204" pitchFamily="34" charset="0"/>
            </a:endParaRPr>
          </a:p>
        </p:txBody>
      </p:sp>
      <p:cxnSp>
        <p:nvCxnSpPr>
          <p:cNvPr id="5" name="Straight Connector 6"/>
          <p:cNvCxnSpPr>
            <a:cxnSpLocks/>
          </p:cNvCxnSpPr>
          <p:nvPr userDrawn="1"/>
        </p:nvCxnSpPr>
        <p:spPr>
          <a:xfrm>
            <a:off x="695325" y="4165600"/>
            <a:ext cx="10801350"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2" name="Title 1"/>
          <p:cNvSpPr>
            <a:spLocks noGrp="1"/>
          </p:cNvSpPr>
          <p:nvPr>
            <p:ph type="title"/>
          </p:nvPr>
        </p:nvSpPr>
        <p:spPr>
          <a:xfrm>
            <a:off x="696000" y="1057274"/>
            <a:ext cx="10800000" cy="3094314"/>
          </a:xfrm>
        </p:spPr>
        <p:txBody>
          <a:bodyPr>
            <a:normAutofit/>
          </a:bodyPr>
          <a:lstStyle>
            <a:lvl1pPr algn="l">
              <a:defRPr sz="6000">
                <a:solidFill>
                  <a:schemeClr val="bg1"/>
                </a:solidFill>
              </a:defRPr>
            </a:lvl1pPr>
          </a:lstStyle>
          <a:p>
            <a:r>
              <a:rPr lang="nl-NL"/>
              <a:t>Klik om de stijl te bewerken</a:t>
            </a:r>
            <a:endParaRPr lang="en-US" dirty="0"/>
          </a:p>
        </p:txBody>
      </p:sp>
      <p:sp>
        <p:nvSpPr>
          <p:cNvPr id="3" name="Text Placeholder 2"/>
          <p:cNvSpPr>
            <a:spLocks noGrp="1"/>
          </p:cNvSpPr>
          <p:nvPr>
            <p:ph type="body" idx="1"/>
          </p:nvPr>
        </p:nvSpPr>
        <p:spPr>
          <a:xfrm>
            <a:off x="696000" y="4410075"/>
            <a:ext cx="10800000" cy="1476376"/>
          </a:xfrm>
        </p:spPr>
        <p:txBody>
          <a:bodyPr>
            <a:normAutofit/>
          </a:bodyPr>
          <a:lstStyle>
            <a:lvl1pPr marL="0" indent="0">
              <a:buNone/>
              <a:defRPr sz="2000">
                <a:solidFill>
                  <a:schemeClr val="bg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nl-NL"/>
              <a:t>Klik om de modelstijlen te bewerken</a:t>
            </a:r>
          </a:p>
        </p:txBody>
      </p:sp>
      <p:sp>
        <p:nvSpPr>
          <p:cNvPr id="6" name="Slide Number Placeholder 5"/>
          <p:cNvSpPr>
            <a:spLocks noGrp="1"/>
          </p:cNvSpPr>
          <p:nvPr>
            <p:ph type="sldNum" sz="quarter" idx="10"/>
          </p:nvPr>
        </p:nvSpPr>
        <p:spPr/>
        <p:txBody>
          <a:bodyPr/>
          <a:lstStyle>
            <a:lvl1pPr>
              <a:defRPr/>
            </a:lvl1pPr>
          </a:lstStyle>
          <a:p>
            <a:pPr>
              <a:defRPr/>
            </a:pPr>
            <a:fld id="{4706E5CA-9F4E-43A1-AD38-E8DD3E382554}" type="slidenum">
              <a:rPr lang="nl-NL" altLang="nl-NL"/>
              <a:pPr>
                <a:defRPr/>
              </a:pPr>
              <a:t>‹#›</a:t>
            </a:fld>
            <a:endParaRPr lang="nl-NL" altLang="nl-NL"/>
          </a:p>
        </p:txBody>
      </p:sp>
    </p:spTree>
    <p:extLst>
      <p:ext uri="{BB962C8B-B14F-4D97-AF65-F5344CB8AC3E}">
        <p14:creationId xmlns:p14="http://schemas.microsoft.com/office/powerpoint/2010/main" val="64732114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secHead" preserve="1">
  <p:cSld name="Section Header Green">
    <p:spTree>
      <p:nvGrpSpPr>
        <p:cNvPr id="1" name=""/>
        <p:cNvGrpSpPr/>
        <p:nvPr/>
      </p:nvGrpSpPr>
      <p:grpSpPr>
        <a:xfrm>
          <a:off x="0" y="0"/>
          <a:ext cx="0" cy="0"/>
          <a:chOff x="0" y="0"/>
          <a:chExt cx="0" cy="0"/>
        </a:xfrm>
      </p:grpSpPr>
      <p:sp>
        <p:nvSpPr>
          <p:cNvPr id="4" name="Rectangle 7"/>
          <p:cNvSpPr/>
          <p:nvPr userDrawn="1"/>
        </p:nvSpPr>
        <p:spPr>
          <a:xfrm>
            <a:off x="0" y="1057275"/>
            <a:ext cx="12192000" cy="5224463"/>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x-none" dirty="0"/>
          </a:p>
        </p:txBody>
      </p:sp>
      <p:cxnSp>
        <p:nvCxnSpPr>
          <p:cNvPr id="5" name="Straight Connector 6"/>
          <p:cNvCxnSpPr>
            <a:cxnSpLocks/>
          </p:cNvCxnSpPr>
          <p:nvPr userDrawn="1"/>
        </p:nvCxnSpPr>
        <p:spPr>
          <a:xfrm>
            <a:off x="695325" y="4165600"/>
            <a:ext cx="10801350"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2" name="Title 1"/>
          <p:cNvSpPr>
            <a:spLocks noGrp="1"/>
          </p:cNvSpPr>
          <p:nvPr>
            <p:ph type="title"/>
          </p:nvPr>
        </p:nvSpPr>
        <p:spPr>
          <a:xfrm>
            <a:off x="696000" y="1057273"/>
            <a:ext cx="10800000" cy="3094314"/>
          </a:xfrm>
        </p:spPr>
        <p:txBody>
          <a:bodyPr>
            <a:normAutofit/>
          </a:bodyPr>
          <a:lstStyle>
            <a:lvl1pPr algn="l">
              <a:defRPr sz="6000">
                <a:solidFill>
                  <a:schemeClr val="bg1"/>
                </a:solidFill>
              </a:defRPr>
            </a:lvl1pPr>
          </a:lstStyle>
          <a:p>
            <a:r>
              <a:rPr lang="nl-NL"/>
              <a:t>Klik om de stijl te bewerken</a:t>
            </a:r>
            <a:endParaRPr lang="en-US" dirty="0"/>
          </a:p>
        </p:txBody>
      </p:sp>
      <p:sp>
        <p:nvSpPr>
          <p:cNvPr id="3" name="Text Placeholder 2"/>
          <p:cNvSpPr>
            <a:spLocks noGrp="1"/>
          </p:cNvSpPr>
          <p:nvPr>
            <p:ph type="body" idx="1"/>
          </p:nvPr>
        </p:nvSpPr>
        <p:spPr>
          <a:xfrm>
            <a:off x="696000" y="4410075"/>
            <a:ext cx="10776000" cy="1476376"/>
          </a:xfrm>
        </p:spPr>
        <p:txBody>
          <a:bodyPr>
            <a:normAutofit/>
          </a:bodyPr>
          <a:lstStyle>
            <a:lvl1pPr marL="0" indent="0">
              <a:buNone/>
              <a:defRPr sz="2000">
                <a:solidFill>
                  <a:schemeClr val="bg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nl-NL"/>
              <a:t>Klik om de modelstijlen te bewerken</a:t>
            </a:r>
          </a:p>
        </p:txBody>
      </p:sp>
      <p:sp>
        <p:nvSpPr>
          <p:cNvPr id="6" name="Slide Number Placeholder 5"/>
          <p:cNvSpPr>
            <a:spLocks noGrp="1"/>
          </p:cNvSpPr>
          <p:nvPr>
            <p:ph type="sldNum" sz="quarter" idx="10"/>
          </p:nvPr>
        </p:nvSpPr>
        <p:spPr/>
        <p:txBody>
          <a:bodyPr/>
          <a:lstStyle>
            <a:lvl1pPr>
              <a:defRPr/>
            </a:lvl1pPr>
          </a:lstStyle>
          <a:p>
            <a:pPr>
              <a:defRPr/>
            </a:pPr>
            <a:fld id="{ED9D7219-B46B-4646-89C8-20D80BA97309}" type="slidenum">
              <a:rPr lang="nl-NL" altLang="nl-NL"/>
              <a:pPr>
                <a:defRPr/>
              </a:pPr>
              <a:t>‹#›</a:t>
            </a:fld>
            <a:endParaRPr lang="nl-NL" altLang="nl-NL"/>
          </a:p>
        </p:txBody>
      </p:sp>
    </p:spTree>
    <p:extLst>
      <p:ext uri="{BB962C8B-B14F-4D97-AF65-F5344CB8AC3E}">
        <p14:creationId xmlns:p14="http://schemas.microsoft.com/office/powerpoint/2010/main" val="33120428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obj" preserve="1">
  <p:cSld name="Content 1/1">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l-NL"/>
              <a:t>Klik om de stijl te bewerken</a:t>
            </a:r>
            <a:endParaRPr lang="en-US" dirty="0"/>
          </a:p>
        </p:txBody>
      </p:sp>
      <p:sp>
        <p:nvSpPr>
          <p:cNvPr id="3" name="Content Placeholder 2"/>
          <p:cNvSpPr>
            <a:spLocks noGrp="1"/>
          </p:cNvSpPr>
          <p:nvPr>
            <p:ph idx="1"/>
          </p:nvPr>
        </p:nvSpPr>
        <p:spPr/>
        <p:txBody>
          <a:bodyPr>
            <a:normAutofit/>
          </a:bodyPr>
          <a:lstStyle>
            <a:lvl1pPr marL="0" indent="0">
              <a:lnSpc>
                <a:spcPct val="120000"/>
              </a:lnSpc>
              <a:buClr>
                <a:schemeClr val="tx2"/>
              </a:buClr>
              <a:buNone/>
              <a:defRPr sz="1800"/>
            </a:lvl1pPr>
            <a:lvl2pPr marL="457200" indent="0">
              <a:buNone/>
              <a:defRPr/>
            </a:lvl2pPr>
            <a:lvl3pPr marL="914400" indent="0">
              <a:buNone/>
              <a:defRPr/>
            </a:lvl3pPr>
            <a:lvl4pPr marL="1371600" indent="0">
              <a:buNone/>
              <a:defRPr/>
            </a:lvl4pPr>
            <a:lvl5pPr marL="1828800" indent="0">
              <a:buNone/>
              <a:defRPr/>
            </a:lvl5pPr>
          </a:lstStyle>
          <a:p>
            <a:pPr lvl="0"/>
            <a:r>
              <a:rPr lang="en-US"/>
              <a:t>Edit Master text styles</a:t>
            </a:r>
          </a:p>
        </p:txBody>
      </p:sp>
      <p:sp>
        <p:nvSpPr>
          <p:cNvPr id="4" name="Slide Number Placeholder 5"/>
          <p:cNvSpPr>
            <a:spLocks noGrp="1"/>
          </p:cNvSpPr>
          <p:nvPr>
            <p:ph type="sldNum" sz="quarter" idx="10"/>
          </p:nvPr>
        </p:nvSpPr>
        <p:spPr/>
        <p:txBody>
          <a:bodyPr/>
          <a:lstStyle>
            <a:lvl1pPr>
              <a:defRPr/>
            </a:lvl1pPr>
          </a:lstStyle>
          <a:p>
            <a:pPr>
              <a:defRPr/>
            </a:pPr>
            <a:fld id="{679E849C-3802-417F-AD36-AC5ABD4E2636}" type="slidenum">
              <a:rPr lang="nl-NL" altLang="nl-NL"/>
              <a:pPr>
                <a:defRPr/>
              </a:pPr>
              <a:t>‹#›</a:t>
            </a:fld>
            <a:endParaRPr lang="nl-NL" altLang="nl-NL"/>
          </a:p>
        </p:txBody>
      </p:sp>
    </p:spTree>
    <p:extLst>
      <p:ext uri="{BB962C8B-B14F-4D97-AF65-F5344CB8AC3E}">
        <p14:creationId xmlns:p14="http://schemas.microsoft.com/office/powerpoint/2010/main" val="107602493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woObj" preserve="1">
  <p:cSld name="Content 2/1">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l-NL"/>
              <a:t>Klik om de stijl te bewerken</a:t>
            </a:r>
            <a:endParaRPr lang="en-US" dirty="0"/>
          </a:p>
        </p:txBody>
      </p:sp>
      <p:sp>
        <p:nvSpPr>
          <p:cNvPr id="3" name="Content Placeholder 2"/>
          <p:cNvSpPr>
            <a:spLocks noGrp="1"/>
          </p:cNvSpPr>
          <p:nvPr>
            <p:ph sz="half" idx="1"/>
          </p:nvPr>
        </p:nvSpPr>
        <p:spPr>
          <a:xfrm>
            <a:off x="704850" y="1377949"/>
            <a:ext cx="5181600" cy="4498975"/>
          </a:xfrm>
        </p:spPr>
        <p:txBody>
          <a:bodyPr>
            <a:normAutofit/>
          </a:bodyPr>
          <a:lstStyle>
            <a:lvl1pPr marL="0" indent="0">
              <a:lnSpc>
                <a:spcPct val="120000"/>
              </a:lnSpc>
              <a:buFont typeface="Arial" panose="020B0604020202020204" pitchFamily="34" charset="0"/>
              <a:buNone/>
              <a:defRPr sz="1800">
                <a:solidFill>
                  <a:schemeClr val="tx1"/>
                </a:solidFill>
              </a:defRPr>
            </a:lvl1pPr>
            <a:lvl2pPr marL="457200" indent="0">
              <a:buFont typeface="Arial" panose="020B0604020202020204" pitchFamily="34" charset="0"/>
              <a:buNone/>
              <a:defRPr sz="2000">
                <a:solidFill>
                  <a:schemeClr val="tx1"/>
                </a:solidFill>
              </a:defRPr>
            </a:lvl2pPr>
            <a:lvl3pPr marL="914400" indent="0">
              <a:buFont typeface="Arial" panose="020B0604020202020204" pitchFamily="34" charset="0"/>
              <a:buNone/>
              <a:defRPr sz="2000">
                <a:solidFill>
                  <a:schemeClr val="tx1"/>
                </a:solidFill>
              </a:defRPr>
            </a:lvl3pPr>
            <a:lvl4pPr marL="1371600" indent="0">
              <a:buFont typeface="Arial" panose="020B0604020202020204" pitchFamily="34" charset="0"/>
              <a:buNone/>
              <a:defRPr sz="2000">
                <a:solidFill>
                  <a:schemeClr val="tx1"/>
                </a:solidFill>
              </a:defRPr>
            </a:lvl4pPr>
            <a:lvl5pPr marL="1828800" indent="0">
              <a:buFont typeface="Arial" panose="020B0604020202020204" pitchFamily="34" charset="0"/>
              <a:buNone/>
              <a:defRPr sz="2000">
                <a:solidFill>
                  <a:schemeClr val="tx1"/>
                </a:solidFill>
              </a:defRPr>
            </a:lvl5pPr>
          </a:lstStyle>
          <a:p>
            <a:pPr lvl="0"/>
            <a:r>
              <a:rPr lang="en-US"/>
              <a:t>Edit Master text styles</a:t>
            </a:r>
          </a:p>
        </p:txBody>
      </p:sp>
      <p:sp>
        <p:nvSpPr>
          <p:cNvPr id="4" name="Content Placeholder 3"/>
          <p:cNvSpPr>
            <a:spLocks noGrp="1"/>
          </p:cNvSpPr>
          <p:nvPr>
            <p:ph sz="half" idx="2"/>
          </p:nvPr>
        </p:nvSpPr>
        <p:spPr>
          <a:xfrm>
            <a:off x="6238875" y="1377950"/>
            <a:ext cx="5181600" cy="4508500"/>
          </a:xfrm>
        </p:spPr>
        <p:txBody>
          <a:bodyPr>
            <a:normAutofit/>
          </a:bodyPr>
          <a:lstStyle>
            <a:lvl1pPr marL="0" indent="0">
              <a:lnSpc>
                <a:spcPct val="120000"/>
              </a:lnSpc>
              <a:buFont typeface="Arial" panose="020B0604020202020204" pitchFamily="34" charset="0"/>
              <a:buNone/>
              <a:defRPr sz="1800"/>
            </a:lvl1pPr>
            <a:lvl2pPr marL="457200" indent="0">
              <a:buFont typeface="Arial" panose="020B0604020202020204" pitchFamily="34" charset="0"/>
              <a:buNone/>
              <a:defRPr sz="2000"/>
            </a:lvl2pPr>
            <a:lvl3pPr marL="914400" indent="0">
              <a:buFont typeface="Arial" panose="020B0604020202020204" pitchFamily="34" charset="0"/>
              <a:buNone/>
              <a:defRPr sz="2000"/>
            </a:lvl3pPr>
            <a:lvl4pPr marL="1371600" indent="0">
              <a:buFont typeface="Arial" panose="020B0604020202020204" pitchFamily="34" charset="0"/>
              <a:buNone/>
              <a:defRPr sz="2000"/>
            </a:lvl4pPr>
            <a:lvl5pPr marL="1828800" indent="0">
              <a:buFont typeface="Arial" panose="020B0604020202020204" pitchFamily="34" charset="0"/>
              <a:buNone/>
              <a:defRPr sz="2000"/>
            </a:lvl5pPr>
          </a:lstStyle>
          <a:p>
            <a:pPr lvl="0"/>
            <a:r>
              <a:rPr lang="en-US"/>
              <a:t>Edit Master text styles</a:t>
            </a:r>
          </a:p>
        </p:txBody>
      </p:sp>
      <p:sp>
        <p:nvSpPr>
          <p:cNvPr id="5" name="Slide Number Placeholder 5"/>
          <p:cNvSpPr>
            <a:spLocks noGrp="1"/>
          </p:cNvSpPr>
          <p:nvPr>
            <p:ph type="sldNum" sz="quarter" idx="10"/>
          </p:nvPr>
        </p:nvSpPr>
        <p:spPr/>
        <p:txBody>
          <a:bodyPr/>
          <a:lstStyle>
            <a:lvl1pPr>
              <a:defRPr/>
            </a:lvl1pPr>
          </a:lstStyle>
          <a:p>
            <a:pPr>
              <a:defRPr/>
            </a:pPr>
            <a:fld id="{F610EEA8-457D-4440-A7D9-1C901233B7BC}" type="slidenum">
              <a:rPr lang="nl-NL" altLang="nl-NL"/>
              <a:pPr>
                <a:defRPr/>
              </a:pPr>
              <a:t>‹#›</a:t>
            </a:fld>
            <a:endParaRPr lang="nl-NL" altLang="nl-NL"/>
          </a:p>
        </p:txBody>
      </p:sp>
    </p:spTree>
    <p:extLst>
      <p:ext uri="{BB962C8B-B14F-4D97-AF65-F5344CB8AC3E}">
        <p14:creationId xmlns:p14="http://schemas.microsoft.com/office/powerpoint/2010/main" val="45440470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Content 3/1">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l-NL"/>
              <a:t>Klik om de stijl te bewerken</a:t>
            </a:r>
            <a:endParaRPr lang="en-US" dirty="0"/>
          </a:p>
        </p:txBody>
      </p:sp>
      <p:sp>
        <p:nvSpPr>
          <p:cNvPr id="3" name="Content Placeholder 2"/>
          <p:cNvSpPr>
            <a:spLocks noGrp="1"/>
          </p:cNvSpPr>
          <p:nvPr>
            <p:ph sz="half" idx="1"/>
          </p:nvPr>
        </p:nvSpPr>
        <p:spPr>
          <a:xfrm>
            <a:off x="704850" y="1377949"/>
            <a:ext cx="3305175" cy="4498975"/>
          </a:xfrm>
        </p:spPr>
        <p:txBody>
          <a:bodyPr>
            <a:normAutofit/>
          </a:bodyPr>
          <a:lstStyle>
            <a:lvl1pPr marL="0" indent="0">
              <a:lnSpc>
                <a:spcPct val="120000"/>
              </a:lnSpc>
              <a:buFont typeface="Arial" panose="020B0604020202020204" pitchFamily="34" charset="0"/>
              <a:buNone/>
              <a:defRPr sz="1600">
                <a:solidFill>
                  <a:schemeClr val="tx1"/>
                </a:solidFill>
              </a:defRPr>
            </a:lvl1pPr>
            <a:lvl2pPr marL="457200" indent="0">
              <a:buFont typeface="Arial" panose="020B0604020202020204" pitchFamily="34" charset="0"/>
              <a:buNone/>
              <a:defRPr sz="2000">
                <a:solidFill>
                  <a:schemeClr val="tx1"/>
                </a:solidFill>
              </a:defRPr>
            </a:lvl2pPr>
            <a:lvl3pPr marL="914400" indent="0">
              <a:buFont typeface="Arial" panose="020B0604020202020204" pitchFamily="34" charset="0"/>
              <a:buNone/>
              <a:defRPr sz="2000">
                <a:solidFill>
                  <a:schemeClr val="tx1"/>
                </a:solidFill>
              </a:defRPr>
            </a:lvl3pPr>
            <a:lvl4pPr marL="1371600" indent="0">
              <a:buFont typeface="Arial" panose="020B0604020202020204" pitchFamily="34" charset="0"/>
              <a:buNone/>
              <a:defRPr sz="2000">
                <a:solidFill>
                  <a:schemeClr val="tx1"/>
                </a:solidFill>
              </a:defRPr>
            </a:lvl4pPr>
            <a:lvl5pPr marL="1828800" indent="0">
              <a:buFont typeface="Arial" panose="020B0604020202020204" pitchFamily="34" charset="0"/>
              <a:buNone/>
              <a:defRPr sz="2000">
                <a:solidFill>
                  <a:schemeClr val="tx1"/>
                </a:solidFill>
              </a:defRPr>
            </a:lvl5pPr>
          </a:lstStyle>
          <a:p>
            <a:pPr lvl="0"/>
            <a:r>
              <a:rPr lang="en-US"/>
              <a:t>Edit Master text styles</a:t>
            </a:r>
          </a:p>
        </p:txBody>
      </p:sp>
      <p:sp>
        <p:nvSpPr>
          <p:cNvPr id="6" name="Content Placeholder 2"/>
          <p:cNvSpPr>
            <a:spLocks noGrp="1"/>
          </p:cNvSpPr>
          <p:nvPr>
            <p:ph sz="half" idx="13"/>
          </p:nvPr>
        </p:nvSpPr>
        <p:spPr>
          <a:xfrm>
            <a:off x="8190825" y="1377949"/>
            <a:ext cx="3305175" cy="4498975"/>
          </a:xfrm>
        </p:spPr>
        <p:txBody>
          <a:bodyPr>
            <a:normAutofit/>
          </a:bodyPr>
          <a:lstStyle>
            <a:lvl1pPr marL="0" indent="0">
              <a:lnSpc>
                <a:spcPct val="120000"/>
              </a:lnSpc>
              <a:buFont typeface="Arial" panose="020B0604020202020204" pitchFamily="34" charset="0"/>
              <a:buNone/>
              <a:defRPr sz="1600">
                <a:solidFill>
                  <a:schemeClr val="tx1"/>
                </a:solidFill>
              </a:defRPr>
            </a:lvl1pPr>
            <a:lvl2pPr marL="457200" indent="0">
              <a:buFont typeface="Arial" panose="020B0604020202020204" pitchFamily="34" charset="0"/>
              <a:buNone/>
              <a:defRPr sz="2000">
                <a:solidFill>
                  <a:schemeClr val="tx1"/>
                </a:solidFill>
              </a:defRPr>
            </a:lvl2pPr>
            <a:lvl3pPr marL="914400" indent="0">
              <a:buFont typeface="Arial" panose="020B0604020202020204" pitchFamily="34" charset="0"/>
              <a:buNone/>
              <a:defRPr sz="2000">
                <a:solidFill>
                  <a:schemeClr val="tx1"/>
                </a:solidFill>
              </a:defRPr>
            </a:lvl3pPr>
            <a:lvl4pPr marL="1371600" indent="0">
              <a:buFont typeface="Arial" panose="020B0604020202020204" pitchFamily="34" charset="0"/>
              <a:buNone/>
              <a:defRPr sz="2000">
                <a:solidFill>
                  <a:schemeClr val="tx1"/>
                </a:solidFill>
              </a:defRPr>
            </a:lvl4pPr>
            <a:lvl5pPr marL="1828800" indent="0">
              <a:buFont typeface="Arial" panose="020B0604020202020204" pitchFamily="34" charset="0"/>
              <a:buNone/>
              <a:defRPr sz="2000">
                <a:solidFill>
                  <a:schemeClr val="tx1"/>
                </a:solidFill>
              </a:defRPr>
            </a:lvl5pPr>
          </a:lstStyle>
          <a:p>
            <a:pPr lvl="0"/>
            <a:r>
              <a:rPr lang="en-US"/>
              <a:t>Edit Master text styles</a:t>
            </a:r>
          </a:p>
        </p:txBody>
      </p:sp>
      <p:sp>
        <p:nvSpPr>
          <p:cNvPr id="8" name="Content Placeholder 2"/>
          <p:cNvSpPr>
            <a:spLocks noGrp="1"/>
          </p:cNvSpPr>
          <p:nvPr>
            <p:ph sz="half" idx="14"/>
          </p:nvPr>
        </p:nvSpPr>
        <p:spPr>
          <a:xfrm>
            <a:off x="4443412" y="1377949"/>
            <a:ext cx="3305175" cy="4498975"/>
          </a:xfrm>
        </p:spPr>
        <p:txBody>
          <a:bodyPr>
            <a:normAutofit/>
          </a:bodyPr>
          <a:lstStyle>
            <a:lvl1pPr marL="0" indent="0">
              <a:lnSpc>
                <a:spcPct val="120000"/>
              </a:lnSpc>
              <a:buFont typeface="Arial" panose="020B0604020202020204" pitchFamily="34" charset="0"/>
              <a:buNone/>
              <a:defRPr sz="1600">
                <a:solidFill>
                  <a:schemeClr val="tx1"/>
                </a:solidFill>
              </a:defRPr>
            </a:lvl1pPr>
            <a:lvl2pPr marL="457200" indent="0">
              <a:buFont typeface="Arial" panose="020B0604020202020204" pitchFamily="34" charset="0"/>
              <a:buNone/>
              <a:defRPr sz="2000">
                <a:solidFill>
                  <a:schemeClr val="tx1"/>
                </a:solidFill>
              </a:defRPr>
            </a:lvl2pPr>
            <a:lvl3pPr marL="914400" indent="0">
              <a:buFont typeface="Arial" panose="020B0604020202020204" pitchFamily="34" charset="0"/>
              <a:buNone/>
              <a:defRPr sz="2000">
                <a:solidFill>
                  <a:schemeClr val="tx1"/>
                </a:solidFill>
              </a:defRPr>
            </a:lvl3pPr>
            <a:lvl4pPr marL="1371600" indent="0">
              <a:buFont typeface="Arial" panose="020B0604020202020204" pitchFamily="34" charset="0"/>
              <a:buNone/>
              <a:defRPr sz="2000">
                <a:solidFill>
                  <a:schemeClr val="tx1"/>
                </a:solidFill>
              </a:defRPr>
            </a:lvl4pPr>
            <a:lvl5pPr marL="1828800" indent="0">
              <a:buFont typeface="Arial" panose="020B0604020202020204" pitchFamily="34" charset="0"/>
              <a:buNone/>
              <a:defRPr sz="2000">
                <a:solidFill>
                  <a:schemeClr val="tx1"/>
                </a:solidFill>
              </a:defRPr>
            </a:lvl5pPr>
          </a:lstStyle>
          <a:p>
            <a:pPr lvl="0"/>
            <a:r>
              <a:rPr lang="en-US"/>
              <a:t>Edit Master text styles</a:t>
            </a:r>
          </a:p>
        </p:txBody>
      </p:sp>
      <p:sp>
        <p:nvSpPr>
          <p:cNvPr id="7" name="Slide Number Placeholder 5"/>
          <p:cNvSpPr>
            <a:spLocks noGrp="1"/>
          </p:cNvSpPr>
          <p:nvPr>
            <p:ph type="sldNum" sz="quarter" idx="15"/>
          </p:nvPr>
        </p:nvSpPr>
        <p:spPr/>
        <p:txBody>
          <a:bodyPr/>
          <a:lstStyle>
            <a:lvl1pPr>
              <a:defRPr/>
            </a:lvl1pPr>
          </a:lstStyle>
          <a:p>
            <a:pPr>
              <a:defRPr/>
            </a:pPr>
            <a:fld id="{0C58EB14-7726-4EC1-BCB0-49742C1E0761}" type="slidenum">
              <a:rPr lang="nl-NL" altLang="nl-NL"/>
              <a:pPr>
                <a:defRPr/>
              </a:pPr>
              <a:t>‹#›</a:t>
            </a:fld>
            <a:endParaRPr lang="nl-NL" altLang="nl-NL"/>
          </a:p>
        </p:txBody>
      </p:sp>
    </p:spTree>
    <p:extLst>
      <p:ext uri="{BB962C8B-B14F-4D97-AF65-F5344CB8AC3E}">
        <p14:creationId xmlns:p14="http://schemas.microsoft.com/office/powerpoint/2010/main" val="60594553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End Slide">
    <p:spTree>
      <p:nvGrpSpPr>
        <p:cNvPr id="1" name=""/>
        <p:cNvGrpSpPr/>
        <p:nvPr/>
      </p:nvGrpSpPr>
      <p:grpSpPr>
        <a:xfrm>
          <a:off x="0" y="0"/>
          <a:ext cx="0" cy="0"/>
          <a:chOff x="0" y="0"/>
          <a:chExt cx="0" cy="0"/>
        </a:xfrm>
      </p:grpSpPr>
      <p:sp>
        <p:nvSpPr>
          <p:cNvPr id="3" name="Rectangle 7"/>
          <p:cNvSpPr/>
          <p:nvPr userDrawn="1"/>
        </p:nvSpPr>
        <p:spPr>
          <a:xfrm>
            <a:off x="-9525" y="0"/>
            <a:ext cx="12201525" cy="536257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x-none" dirty="0">
              <a:cs typeface="Arial" panose="020B0604020202020204" pitchFamily="34" charset="0"/>
            </a:endParaRPr>
          </a:p>
        </p:txBody>
      </p:sp>
      <p:sp>
        <p:nvSpPr>
          <p:cNvPr id="4" name="Rectangle 8"/>
          <p:cNvSpPr/>
          <p:nvPr userDrawn="1"/>
        </p:nvSpPr>
        <p:spPr>
          <a:xfrm>
            <a:off x="-9525" y="4697413"/>
            <a:ext cx="12199938" cy="2160587"/>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x-none" dirty="0">
              <a:cs typeface="Arial" panose="020B0604020202020204" pitchFamily="34" charset="0"/>
            </a:endParaRPr>
          </a:p>
        </p:txBody>
      </p:sp>
      <p:pic>
        <p:nvPicPr>
          <p:cNvPr id="5" name="Picture 9" descr="A picture containing graphical user interface&#10;&#10;Description automatically generated"/>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0" y="4697413"/>
            <a:ext cx="4411663" cy="21605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Title 1"/>
          <p:cNvSpPr txBox="1">
            <a:spLocks/>
          </p:cNvSpPr>
          <p:nvPr userDrawn="1"/>
        </p:nvSpPr>
        <p:spPr>
          <a:xfrm>
            <a:off x="9444038" y="5800725"/>
            <a:ext cx="2052637" cy="522288"/>
          </a:xfrm>
          <a:prstGeom prst="rect">
            <a:avLst/>
          </a:prstGeom>
        </p:spPr>
        <p:txBody>
          <a:bodyPr lIns="0" tIns="0" rIns="0" bIns="0" anchor="b">
            <a:normAutofit/>
          </a:bodyPr>
          <a:lstStyle>
            <a:lvl1pPr algn="l" defTabSz="914400" rtl="0" eaLnBrk="1" latinLnBrk="0" hangingPunct="1">
              <a:lnSpc>
                <a:spcPct val="90000"/>
              </a:lnSpc>
              <a:spcBef>
                <a:spcPct val="0"/>
              </a:spcBef>
              <a:buNone/>
              <a:defRPr sz="4500" b="0" i="0" kern="1200" spc="-150">
                <a:solidFill>
                  <a:schemeClr val="tx1"/>
                </a:solidFill>
                <a:latin typeface="Inter" panose="020B0502030000000004" pitchFamily="34" charset="0"/>
                <a:ea typeface="Inter" panose="020B0502030000000004" pitchFamily="34" charset="0"/>
                <a:cs typeface="Inter" panose="020B0502030000000004" pitchFamily="34" charset="0"/>
              </a:defRPr>
            </a:lvl1pPr>
          </a:lstStyle>
          <a:p>
            <a:pPr fontAlgn="auto">
              <a:lnSpc>
                <a:spcPts val="1800"/>
              </a:lnSpc>
              <a:spcAft>
                <a:spcPts val="0"/>
              </a:spcAft>
              <a:defRPr/>
            </a:pPr>
            <a:r>
              <a:rPr lang="en-GB" sz="1300" spc="0" dirty="0">
                <a:latin typeface="Arial" panose="020B0604020202020204" pitchFamily="34" charset="0"/>
                <a:cs typeface="Arial" panose="020B0604020202020204" pitchFamily="34" charset="0"/>
              </a:rPr>
              <a:t>@</a:t>
            </a:r>
            <a:r>
              <a:rPr lang="en-GB" sz="1300" spc="0" dirty="0" err="1">
                <a:latin typeface="Arial" panose="020B0604020202020204" pitchFamily="34" charset="0"/>
                <a:cs typeface="Arial" panose="020B0604020202020204" pitchFamily="34" charset="0"/>
              </a:rPr>
              <a:t>eu_acer</a:t>
            </a:r>
            <a:endParaRPr lang="en-GB" sz="1300" spc="0" dirty="0">
              <a:latin typeface="Arial" panose="020B0604020202020204" pitchFamily="34" charset="0"/>
              <a:cs typeface="Arial" panose="020B0604020202020204" pitchFamily="34" charset="0"/>
            </a:endParaRPr>
          </a:p>
          <a:p>
            <a:pPr fontAlgn="auto">
              <a:lnSpc>
                <a:spcPts val="1800"/>
              </a:lnSpc>
              <a:spcAft>
                <a:spcPts val="0"/>
              </a:spcAft>
              <a:defRPr/>
            </a:pPr>
            <a:r>
              <a:rPr lang="en-GB" sz="1300" spc="0" dirty="0" err="1">
                <a:latin typeface="Arial" panose="020B0604020202020204" pitchFamily="34" charset="0"/>
                <a:cs typeface="Arial" panose="020B0604020202020204" pitchFamily="34" charset="0"/>
              </a:rPr>
              <a:t>linkedin.com</a:t>
            </a:r>
            <a:r>
              <a:rPr lang="en-GB" sz="1300" spc="0" dirty="0">
                <a:latin typeface="Arial" panose="020B0604020202020204" pitchFamily="34" charset="0"/>
                <a:cs typeface="Arial" panose="020B0604020202020204" pitchFamily="34" charset="0"/>
              </a:rPr>
              <a:t>/in/EU-ACER/</a:t>
            </a:r>
          </a:p>
        </p:txBody>
      </p:sp>
      <p:cxnSp>
        <p:nvCxnSpPr>
          <p:cNvPr id="7" name="Straight Connector 4"/>
          <p:cNvCxnSpPr/>
          <p:nvPr userDrawn="1"/>
        </p:nvCxnSpPr>
        <p:spPr>
          <a:xfrm>
            <a:off x="4411663" y="5219700"/>
            <a:ext cx="0" cy="1103313"/>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pic>
        <p:nvPicPr>
          <p:cNvPr id="8" name="Picture 20"/>
          <p:cNvPicPr>
            <a:picLocks noChangeAspect="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9188450" y="5930900"/>
            <a:ext cx="179388" cy="179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9" name="Group 2"/>
          <p:cNvGrpSpPr>
            <a:grpSpLocks/>
          </p:cNvGrpSpPr>
          <p:nvPr userDrawn="1"/>
        </p:nvGrpSpPr>
        <p:grpSpPr bwMode="auto">
          <a:xfrm>
            <a:off x="6794500" y="5800725"/>
            <a:ext cx="2568575" cy="522288"/>
            <a:chOff x="6801717" y="5800726"/>
            <a:chExt cx="2568149" cy="522056"/>
          </a:xfrm>
        </p:grpSpPr>
        <p:sp>
          <p:nvSpPr>
            <p:cNvPr id="10" name="Title 1"/>
            <p:cNvSpPr txBox="1">
              <a:spLocks/>
            </p:cNvSpPr>
            <p:nvPr userDrawn="1"/>
          </p:nvSpPr>
          <p:spPr>
            <a:xfrm>
              <a:off x="7062024" y="5800726"/>
              <a:ext cx="2307842" cy="522056"/>
            </a:xfrm>
            <a:prstGeom prst="rect">
              <a:avLst/>
            </a:prstGeom>
          </p:spPr>
          <p:txBody>
            <a:bodyPr lIns="0" tIns="0" rIns="0" bIns="0" anchor="b">
              <a:normAutofit/>
            </a:bodyPr>
            <a:lstStyle>
              <a:lvl1pPr algn="l" defTabSz="914400" rtl="0" eaLnBrk="1" latinLnBrk="0" hangingPunct="1">
                <a:lnSpc>
                  <a:spcPct val="90000"/>
                </a:lnSpc>
                <a:spcBef>
                  <a:spcPct val="0"/>
                </a:spcBef>
                <a:buNone/>
                <a:defRPr sz="4500" b="0" i="0" kern="1200" spc="-150">
                  <a:solidFill>
                    <a:schemeClr val="tx1"/>
                  </a:solidFill>
                  <a:latin typeface="Inter" panose="020B0502030000000004" pitchFamily="34" charset="0"/>
                  <a:ea typeface="Inter" panose="020B0502030000000004" pitchFamily="34" charset="0"/>
                  <a:cs typeface="Inter" panose="020B0502030000000004" pitchFamily="34" charset="0"/>
                </a:defRPr>
              </a:lvl1pPr>
            </a:lstStyle>
            <a:p>
              <a:pPr fontAlgn="auto">
                <a:lnSpc>
                  <a:spcPts val="1800"/>
                </a:lnSpc>
                <a:spcAft>
                  <a:spcPts val="0"/>
                </a:spcAft>
                <a:defRPr/>
              </a:pPr>
              <a:r>
                <a:rPr lang="en-GB" sz="1300" spc="0" dirty="0" err="1">
                  <a:latin typeface="Arial" panose="020B0604020202020204" pitchFamily="34" charset="0"/>
                  <a:cs typeface="Arial" panose="020B0604020202020204" pitchFamily="34" charset="0"/>
                </a:rPr>
                <a:t>info@acer.europa.eu</a:t>
              </a:r>
              <a:endParaRPr lang="en-GB" sz="1300" spc="0" dirty="0">
                <a:latin typeface="Arial" panose="020B0604020202020204" pitchFamily="34" charset="0"/>
                <a:cs typeface="Arial" panose="020B0604020202020204" pitchFamily="34" charset="0"/>
              </a:endParaRPr>
            </a:p>
            <a:p>
              <a:pPr fontAlgn="auto">
                <a:lnSpc>
                  <a:spcPts val="1800"/>
                </a:lnSpc>
                <a:spcAft>
                  <a:spcPts val="0"/>
                </a:spcAft>
                <a:defRPr/>
              </a:pPr>
              <a:r>
                <a:rPr lang="en-GB" sz="1300" spc="0" dirty="0" err="1">
                  <a:latin typeface="Arial" panose="020B0604020202020204" pitchFamily="34" charset="0"/>
                  <a:cs typeface="Arial" panose="020B0604020202020204" pitchFamily="34" charset="0"/>
                </a:rPr>
                <a:t>acer.europa.eu</a:t>
              </a:r>
              <a:endParaRPr lang="x-none" sz="1300" spc="0" dirty="0">
                <a:latin typeface="Arial" panose="020B0604020202020204" pitchFamily="34" charset="0"/>
                <a:cs typeface="Arial" panose="020B0604020202020204" pitchFamily="34" charset="0"/>
              </a:endParaRPr>
            </a:p>
          </p:txBody>
        </p:sp>
        <p:pic>
          <p:nvPicPr>
            <p:cNvPr id="11" name="Picture 16"/>
            <p:cNvPicPr>
              <a:picLocks noChangeAspect="1"/>
            </p:cNvPicPr>
            <p:nvPr userDrawn="1"/>
          </p:nvPicPr>
          <p:blipFill>
            <a:blip r:embed="rId4">
              <a:extLst>
                <a:ext uri="{28A0092B-C50C-407E-A947-70E740481C1C}">
                  <a14:useLocalDpi xmlns:a14="http://schemas.microsoft.com/office/drawing/2010/main" val="0"/>
                </a:ext>
              </a:extLst>
            </a:blip>
            <a:srcRect/>
            <a:stretch>
              <a:fillRect/>
            </a:stretch>
          </p:blipFill>
          <p:spPr bwMode="auto">
            <a:xfrm>
              <a:off x="6808398" y="5930287"/>
              <a:ext cx="180000" cy="180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 name="Picture 22"/>
            <p:cNvPicPr>
              <a:picLocks noChangeAspect="1"/>
            </p:cNvPicPr>
            <p:nvPr userDrawn="1"/>
          </p:nvPicPr>
          <p:blipFill>
            <a:blip r:embed="rId5">
              <a:extLst>
                <a:ext uri="{28A0092B-C50C-407E-A947-70E740481C1C}">
                  <a14:useLocalDpi xmlns:a14="http://schemas.microsoft.com/office/drawing/2010/main" val="0"/>
                </a:ext>
              </a:extLst>
            </a:blip>
            <a:srcRect/>
            <a:stretch>
              <a:fillRect/>
            </a:stretch>
          </p:blipFill>
          <p:spPr bwMode="auto">
            <a:xfrm>
              <a:off x="6801717" y="6137846"/>
              <a:ext cx="180000" cy="180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pic>
        <p:nvPicPr>
          <p:cNvPr id="13" name="Picture 5" descr="Icon&#10;&#10;Description automatically generated"/>
          <p:cNvPicPr>
            <a:picLocks noChangeAspect="1"/>
          </p:cNvPicPr>
          <p:nvPr userDrawn="1"/>
        </p:nvPicPr>
        <p:blipFill>
          <a:blip r:embed="rId6">
            <a:extLst>
              <a:ext uri="{28A0092B-C50C-407E-A947-70E740481C1C}">
                <a14:useLocalDpi xmlns:a14="http://schemas.microsoft.com/office/drawing/2010/main" val="0"/>
              </a:ext>
            </a:extLst>
          </a:blip>
          <a:srcRect/>
          <a:stretch>
            <a:fillRect/>
          </a:stretch>
        </p:blipFill>
        <p:spPr bwMode="auto">
          <a:xfrm>
            <a:off x="9193213" y="6137275"/>
            <a:ext cx="207962" cy="1762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title"/>
          </p:nvPr>
        </p:nvSpPr>
        <p:spPr>
          <a:xfrm>
            <a:off x="696000" y="1057274"/>
            <a:ext cx="10800000" cy="3094314"/>
          </a:xfrm>
        </p:spPr>
        <p:txBody>
          <a:bodyPr>
            <a:normAutofit/>
          </a:bodyPr>
          <a:lstStyle>
            <a:lvl1pPr algn="l">
              <a:defRPr sz="6000">
                <a:solidFill>
                  <a:schemeClr val="bg1"/>
                </a:solidFill>
              </a:defRPr>
            </a:lvl1pPr>
          </a:lstStyle>
          <a:p>
            <a:r>
              <a:rPr lang="nl-NL"/>
              <a:t>Klik om de stijl te bewerken</a:t>
            </a:r>
            <a:endParaRPr lang="en-US" dirty="0"/>
          </a:p>
        </p:txBody>
      </p:sp>
    </p:spTree>
    <p:extLst>
      <p:ext uri="{BB962C8B-B14F-4D97-AF65-F5344CB8AC3E}">
        <p14:creationId xmlns:p14="http://schemas.microsoft.com/office/powerpoint/2010/main" val="1279414760"/>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userDrawn="1">
  <p:cSld name="1_Title &amp; text">
    <p:spTree>
      <p:nvGrpSpPr>
        <p:cNvPr id="1" name=""/>
        <p:cNvGrpSpPr/>
        <p:nvPr/>
      </p:nvGrpSpPr>
      <p:grpSpPr>
        <a:xfrm>
          <a:off x="0" y="0"/>
          <a:ext cx="0" cy="0"/>
          <a:chOff x="0" y="0"/>
          <a:chExt cx="0" cy="0"/>
        </a:xfrm>
      </p:grpSpPr>
      <p:cxnSp>
        <p:nvCxnSpPr>
          <p:cNvPr id="4" name="Straight Connector 3"/>
          <p:cNvCxnSpPr/>
          <p:nvPr userDrawn="1"/>
        </p:nvCxnSpPr>
        <p:spPr>
          <a:xfrm>
            <a:off x="206375" y="758825"/>
            <a:ext cx="11795125" cy="0"/>
          </a:xfrm>
          <a:prstGeom prst="line">
            <a:avLst/>
          </a:prstGeom>
          <a:ln w="19050">
            <a:solidFill>
              <a:srgbClr val="004FEE"/>
            </a:solidFill>
          </a:ln>
        </p:spPr>
        <p:style>
          <a:lnRef idx="1">
            <a:schemeClr val="accent1"/>
          </a:lnRef>
          <a:fillRef idx="0">
            <a:schemeClr val="accent1"/>
          </a:fillRef>
          <a:effectRef idx="0">
            <a:schemeClr val="accent1"/>
          </a:effectRef>
          <a:fontRef idx="minor">
            <a:schemeClr val="tx1"/>
          </a:fontRef>
        </p:style>
      </p:cxnSp>
      <p:pic>
        <p:nvPicPr>
          <p:cNvPr id="6" name="Picture 10"/>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169863" y="66675"/>
            <a:ext cx="1547812" cy="758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Text Placeholder 1"/>
          <p:cNvSpPr>
            <a:spLocks noGrp="1"/>
          </p:cNvSpPr>
          <p:nvPr>
            <p:ph type="body" sz="quarter" idx="10"/>
          </p:nvPr>
        </p:nvSpPr>
        <p:spPr>
          <a:xfrm>
            <a:off x="2290619" y="152312"/>
            <a:ext cx="9711381" cy="588433"/>
          </a:xfrm>
        </p:spPr>
        <p:txBody>
          <a:bodyPr>
            <a:noAutofit/>
          </a:bodyPr>
          <a:lstStyle>
            <a:lvl1pPr marL="0" indent="0">
              <a:buNone/>
              <a:defRPr b="1"/>
            </a:lvl1pPr>
          </a:lstStyle>
          <a:p>
            <a:pPr lvl="0"/>
            <a:r>
              <a:rPr lang="nl-NL"/>
              <a:t>Klik om de modelstijlen te bewerken</a:t>
            </a:r>
          </a:p>
        </p:txBody>
      </p:sp>
      <p:sp>
        <p:nvSpPr>
          <p:cNvPr id="5" name="Content Placeholder 4"/>
          <p:cNvSpPr>
            <a:spLocks noGrp="1"/>
          </p:cNvSpPr>
          <p:nvPr>
            <p:ph sz="quarter" idx="13"/>
          </p:nvPr>
        </p:nvSpPr>
        <p:spPr>
          <a:xfrm>
            <a:off x="205318" y="960967"/>
            <a:ext cx="11855449" cy="5799667"/>
          </a:xfrm>
        </p:spPr>
        <p:txBody>
          <a:bodyPr/>
          <a:lstStyle>
            <a:lvl1pPr>
              <a:defRPr b="1">
                <a:latin typeface="Inter" panose="020B0502030000000004" pitchFamily="34" charset="0"/>
                <a:ea typeface="Inter" panose="020B0502030000000004" pitchFamily="34" charset="0"/>
              </a:defRPr>
            </a:lvl1pPr>
            <a:lvl2pPr>
              <a:defRPr b="1">
                <a:latin typeface="Inter" panose="020B0502030000000004" pitchFamily="34" charset="0"/>
                <a:ea typeface="Inter" panose="020B0502030000000004" pitchFamily="34" charset="0"/>
              </a:defRPr>
            </a:lvl2pPr>
            <a:lvl3pPr>
              <a:defRPr b="1">
                <a:latin typeface="Inter" panose="020B0502030000000004" pitchFamily="34" charset="0"/>
                <a:ea typeface="Inter" panose="020B0502030000000004" pitchFamily="34" charset="0"/>
              </a:defRPr>
            </a:lvl3pPr>
            <a:lvl4pPr>
              <a:defRPr b="1">
                <a:latin typeface="Inter" panose="020B0502030000000004" pitchFamily="34" charset="0"/>
                <a:ea typeface="Inter" panose="020B0502030000000004" pitchFamily="34" charset="0"/>
              </a:defRPr>
            </a:lvl4pPr>
            <a:lvl5pPr>
              <a:defRPr b="1">
                <a:latin typeface="Inter" panose="020B0502030000000004" pitchFamily="34" charset="0"/>
                <a:ea typeface="Inter" panose="020B0502030000000004" pitchFamily="34" charset="0"/>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Tree>
    <p:extLst>
      <p:ext uri="{BB962C8B-B14F-4D97-AF65-F5344CB8AC3E}">
        <p14:creationId xmlns:p14="http://schemas.microsoft.com/office/powerpoint/2010/main" val="1827053515"/>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userDrawn="1">
  <p:cSld name="Content 1">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GB" dirty="0"/>
              <a:t>Slide title</a:t>
            </a:r>
            <a:endParaRPr lang="en-US" dirty="0"/>
          </a:p>
        </p:txBody>
      </p:sp>
      <p:sp>
        <p:nvSpPr>
          <p:cNvPr id="6" name="Slide Number Placeholder 5"/>
          <p:cNvSpPr>
            <a:spLocks noGrp="1"/>
          </p:cNvSpPr>
          <p:nvPr>
            <p:ph type="sldNum" sz="quarter" idx="12"/>
          </p:nvPr>
        </p:nvSpPr>
        <p:spPr/>
        <p:txBody>
          <a:bodyPr/>
          <a:lstStyle/>
          <a:p>
            <a:fld id="{68E16D21-2873-7F4D-BC1C-4DCC7B7156B8}" type="slidenum">
              <a:rPr lang="en-SI" smtClean="0"/>
              <a:t>‹#›</a:t>
            </a:fld>
            <a:endParaRPr lang="en-SI"/>
          </a:p>
        </p:txBody>
      </p:sp>
      <p:sp>
        <p:nvSpPr>
          <p:cNvPr id="7" name="Text Placeholder 4">
            <a:extLst>
              <a:ext uri="{FF2B5EF4-FFF2-40B4-BE49-F238E27FC236}">
                <a16:creationId xmlns:a16="http://schemas.microsoft.com/office/drawing/2014/main" id="{D1E226AE-EA6F-8E04-A71F-F8CF29FE20BA}"/>
              </a:ext>
            </a:extLst>
          </p:cNvPr>
          <p:cNvSpPr>
            <a:spLocks noGrp="1"/>
          </p:cNvSpPr>
          <p:nvPr>
            <p:ph type="body" sz="quarter" idx="13"/>
          </p:nvPr>
        </p:nvSpPr>
        <p:spPr>
          <a:xfrm>
            <a:off x="702150" y="1419699"/>
            <a:ext cx="10794526" cy="4493739"/>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GB" dirty="0"/>
          </a:p>
        </p:txBody>
      </p:sp>
      <p:sp>
        <p:nvSpPr>
          <p:cNvPr id="4" name="Text Placeholder 3">
            <a:extLst>
              <a:ext uri="{FF2B5EF4-FFF2-40B4-BE49-F238E27FC236}">
                <a16:creationId xmlns:a16="http://schemas.microsoft.com/office/drawing/2014/main" id="{E1572446-B181-0CBD-2EE2-58A73F2D0F1B}"/>
              </a:ext>
            </a:extLst>
          </p:cNvPr>
          <p:cNvSpPr>
            <a:spLocks noGrp="1"/>
          </p:cNvSpPr>
          <p:nvPr>
            <p:ph type="body" sz="quarter" idx="14" hasCustomPrompt="1"/>
          </p:nvPr>
        </p:nvSpPr>
        <p:spPr>
          <a:xfrm>
            <a:off x="701675" y="6281998"/>
            <a:ext cx="10795000" cy="576002"/>
          </a:xfrm>
        </p:spPr>
        <p:txBody>
          <a:bodyPr anchor="ctr"/>
          <a:lstStyle>
            <a:lvl1pPr marL="0" indent="0">
              <a:buNone/>
              <a:defRPr sz="1000">
                <a:solidFill>
                  <a:schemeClr val="tx1">
                    <a:lumMod val="50000"/>
                    <a:lumOff val="50000"/>
                  </a:schemeClr>
                </a:solidFill>
              </a:defRPr>
            </a:lvl1pPr>
            <a:lvl5pPr marL="864000" indent="0">
              <a:buNone/>
              <a:defRPr/>
            </a:lvl5pPr>
          </a:lstStyle>
          <a:p>
            <a:pPr lvl="0"/>
            <a:r>
              <a:rPr lang="en-GB" sz="1000" dirty="0"/>
              <a:t>Note: </a:t>
            </a:r>
            <a:endParaRPr lang="en-GB" dirty="0"/>
          </a:p>
        </p:txBody>
      </p:sp>
    </p:spTree>
    <p:extLst>
      <p:ext uri="{BB962C8B-B14F-4D97-AF65-F5344CB8AC3E}">
        <p14:creationId xmlns:p14="http://schemas.microsoft.com/office/powerpoint/2010/main" val="2986943046"/>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preserve="1" userDrawn="1">
  <p:cSld name="Title picture right">
    <p:bg>
      <p:bgPr>
        <a:solidFill>
          <a:schemeClr val="bg1"/>
        </a:solidFill>
        <a:effectLst/>
      </p:bgPr>
    </p:bg>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91B70F05-4ADF-55BB-EBCE-53099A67BA49}"/>
              </a:ext>
            </a:extLst>
          </p:cNvPr>
          <p:cNvSpPr>
            <a:spLocks noGrp="1"/>
          </p:cNvSpPr>
          <p:nvPr>
            <p:ph type="ctrTitle" hasCustomPrompt="1"/>
          </p:nvPr>
        </p:nvSpPr>
        <p:spPr>
          <a:xfrm>
            <a:off x="1842933" y="1690300"/>
            <a:ext cx="8170862" cy="941388"/>
          </a:xfrm>
          <a:prstGeom prst="rect">
            <a:avLst/>
          </a:prstGeom>
        </p:spPr>
        <p:txBody>
          <a:bodyPr anchor="t" anchorCtr="0"/>
          <a:lstStyle>
            <a:lvl1pPr algn="l">
              <a:defRPr sz="3600"/>
            </a:lvl1pPr>
          </a:lstStyle>
          <a:p>
            <a:r>
              <a:rPr lang="de-DE" dirty="0"/>
              <a:t>Click </a:t>
            </a:r>
            <a:r>
              <a:rPr lang="de-DE" dirty="0" err="1"/>
              <a:t>to</a:t>
            </a:r>
            <a:r>
              <a:rPr lang="de-DE" dirty="0"/>
              <a:t> </a:t>
            </a:r>
            <a:r>
              <a:rPr lang="de-DE" dirty="0" err="1"/>
              <a:t>edit</a:t>
            </a:r>
            <a:r>
              <a:rPr lang="de-DE" dirty="0"/>
              <a:t> </a:t>
            </a:r>
            <a:r>
              <a:rPr lang="de-DE" dirty="0" err="1"/>
              <a:t>primary</a:t>
            </a:r>
            <a:r>
              <a:rPr lang="de-DE" dirty="0"/>
              <a:t> Headline</a:t>
            </a:r>
          </a:p>
        </p:txBody>
      </p:sp>
      <p:sp>
        <p:nvSpPr>
          <p:cNvPr id="3" name="Untertitel 2">
            <a:extLst>
              <a:ext uri="{FF2B5EF4-FFF2-40B4-BE49-F238E27FC236}">
                <a16:creationId xmlns:a16="http://schemas.microsoft.com/office/drawing/2014/main" id="{9AF78B23-D158-02BE-F610-CD25F85101CC}"/>
              </a:ext>
            </a:extLst>
          </p:cNvPr>
          <p:cNvSpPr>
            <a:spLocks noGrp="1"/>
          </p:cNvSpPr>
          <p:nvPr>
            <p:ph type="subTitle" idx="1" hasCustomPrompt="1"/>
          </p:nvPr>
        </p:nvSpPr>
        <p:spPr>
          <a:xfrm>
            <a:off x="1842933" y="2913064"/>
            <a:ext cx="8170862" cy="410000"/>
          </a:xfrm>
          <a:prstGeom prst="rect">
            <a:avLst/>
          </a:prstGeom>
        </p:spPr>
        <p:txBody>
          <a:bodyPr anchor="t" anchorCtr="0"/>
          <a:lstStyle>
            <a:lvl1pPr marL="0" indent="0" algn="l">
              <a:buNone/>
              <a:defRPr sz="2400" b="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e-DE" dirty="0"/>
              <a:t>Click </a:t>
            </a:r>
            <a:r>
              <a:rPr lang="de-DE" dirty="0" err="1"/>
              <a:t>to</a:t>
            </a:r>
            <a:r>
              <a:rPr lang="de-DE" dirty="0"/>
              <a:t> </a:t>
            </a:r>
            <a:r>
              <a:rPr lang="de-DE" dirty="0" err="1"/>
              <a:t>edit</a:t>
            </a:r>
            <a:r>
              <a:rPr lang="de-DE" dirty="0"/>
              <a:t> Subheadline</a:t>
            </a:r>
          </a:p>
        </p:txBody>
      </p:sp>
      <p:sp>
        <p:nvSpPr>
          <p:cNvPr id="10" name="Textplatzhalter 9">
            <a:extLst>
              <a:ext uri="{FF2B5EF4-FFF2-40B4-BE49-F238E27FC236}">
                <a16:creationId xmlns:a16="http://schemas.microsoft.com/office/drawing/2014/main" id="{B4FA8F35-E994-8250-4CC2-9E91847E5C63}"/>
              </a:ext>
            </a:extLst>
          </p:cNvPr>
          <p:cNvSpPr>
            <a:spLocks noGrp="1"/>
          </p:cNvSpPr>
          <p:nvPr>
            <p:ph type="body" sz="quarter" idx="10" hasCustomPrompt="1"/>
          </p:nvPr>
        </p:nvSpPr>
        <p:spPr>
          <a:xfrm>
            <a:off x="1843088" y="3429000"/>
            <a:ext cx="8170862" cy="455613"/>
          </a:xfrm>
        </p:spPr>
        <p:txBody>
          <a:bodyPr/>
          <a:lstStyle>
            <a:lvl1pPr>
              <a:defRPr sz="1800"/>
            </a:lvl1pPr>
          </a:lstStyle>
          <a:p>
            <a:pPr lvl="0"/>
            <a:r>
              <a:rPr lang="de-DE" dirty="0"/>
              <a:t>Date</a:t>
            </a:r>
          </a:p>
        </p:txBody>
      </p:sp>
      <p:pic>
        <p:nvPicPr>
          <p:cNvPr id="4" name="Grafik 3">
            <a:extLst>
              <a:ext uri="{FF2B5EF4-FFF2-40B4-BE49-F238E27FC236}">
                <a16:creationId xmlns:a16="http://schemas.microsoft.com/office/drawing/2014/main" id="{BF3C6BDF-4AB9-6291-B334-820EA797F581}"/>
              </a:ext>
            </a:extLst>
          </p:cNvPr>
          <p:cNvPicPr>
            <a:picLocks noChangeAspect="1"/>
          </p:cNvPicPr>
          <p:nvPr userDrawn="1"/>
        </p:nvPicPr>
        <p:blipFill>
          <a:blip>
            <a:extLst>
              <a:ext uri="{96DAC541-7B7A-43D3-8B79-37D633B846F1}">
                <asvg:svgBlip xmlns:asvg="http://schemas.microsoft.com/office/drawing/2016/SVG/main" r:embed="rId2"/>
              </a:ext>
            </a:extLst>
          </a:blip>
          <a:srcRect/>
          <a:stretch/>
        </p:blipFill>
        <p:spPr>
          <a:xfrm>
            <a:off x="10964433" y="6128344"/>
            <a:ext cx="800118" cy="377834"/>
          </a:xfrm>
          <a:prstGeom prst="rect">
            <a:avLst/>
          </a:prstGeom>
        </p:spPr>
      </p:pic>
      <p:pic>
        <p:nvPicPr>
          <p:cNvPr id="6" name="Graphic 5">
            <a:extLst>
              <a:ext uri="{FF2B5EF4-FFF2-40B4-BE49-F238E27FC236}">
                <a16:creationId xmlns:a16="http://schemas.microsoft.com/office/drawing/2014/main" id="{86FAB5B2-5505-E7FB-0BA2-70FEDA0AAFB7}"/>
              </a:ext>
            </a:extLst>
          </p:cNvPr>
          <p:cNvPicPr>
            <a:picLocks noChangeAspect="1"/>
          </p:cNvPicPr>
          <p:nvPr userDrawn="1"/>
        </p:nvPicPr>
        <p:blipFill>
          <a:blip>
            <a:extLst>
              <a:ext uri="{96DAC541-7B7A-43D3-8B79-37D633B846F1}">
                <asvg:svgBlip xmlns:asvg="http://schemas.microsoft.com/office/drawing/2016/SVG/main" r:embed="rId3"/>
              </a:ext>
            </a:extLst>
          </a:blip>
          <a:srcRect l="369" t="1" r="50030" b="308"/>
          <a:stretch>
            <a:fillRect/>
          </a:stretch>
        </p:blipFill>
        <p:spPr>
          <a:xfrm rot="10800000">
            <a:off x="6096000" y="0"/>
            <a:ext cx="6096000" cy="6866408"/>
          </a:xfrm>
          <a:prstGeom prst="rect">
            <a:avLst/>
          </a:prstGeom>
        </p:spPr>
      </p:pic>
      <p:pic>
        <p:nvPicPr>
          <p:cNvPr id="7" name="Graphic 6">
            <a:extLst>
              <a:ext uri="{FF2B5EF4-FFF2-40B4-BE49-F238E27FC236}">
                <a16:creationId xmlns:a16="http://schemas.microsoft.com/office/drawing/2014/main" id="{A29B8E52-7AB0-F11B-E837-88094F4F602B}"/>
              </a:ext>
            </a:extLst>
          </p:cNvPr>
          <p:cNvPicPr>
            <a:picLocks noChangeAspect="1"/>
          </p:cNvPicPr>
          <p:nvPr userDrawn="1"/>
        </p:nvPicPr>
        <p:blipFill>
          <a:blip>
            <a:extLst>
              <a:ext uri="{96DAC541-7B7A-43D3-8B79-37D633B846F1}">
                <asvg:svgBlip xmlns:asvg="http://schemas.microsoft.com/office/drawing/2016/SVG/main" r:embed="rId3"/>
              </a:ext>
            </a:extLst>
          </a:blip>
          <a:srcRect l="369" t="856" r="50030" b="308"/>
          <a:stretch>
            <a:fillRect/>
          </a:stretch>
        </p:blipFill>
        <p:spPr>
          <a:xfrm>
            <a:off x="0" y="50488"/>
            <a:ext cx="6096000" cy="6807512"/>
          </a:xfrm>
          <a:prstGeom prst="rect">
            <a:avLst/>
          </a:prstGeom>
        </p:spPr>
      </p:pic>
    </p:spTree>
    <p:extLst>
      <p:ext uri="{BB962C8B-B14F-4D97-AF65-F5344CB8AC3E}">
        <p14:creationId xmlns:p14="http://schemas.microsoft.com/office/powerpoint/2010/main" val="2203441570"/>
      </p:ext>
    </p:extLst>
  </p:cSld>
  <p:clrMapOvr>
    <a:masterClrMapping/>
  </p:clrMapOvr>
  <p:extLst>
    <p:ext uri="{DCECCB84-F9BA-43D5-87BE-67443E8EF086}">
      <p15:sldGuideLst xmlns:p15="http://schemas.microsoft.com/office/powerpoint/2012/main">
        <p15:guide id="1" pos="3840">
          <p15:clr>
            <a:srgbClr val="FBAE40"/>
          </p15:clr>
        </p15:guide>
      </p15:sldGuideLst>
    </p:ext>
  </p:extLst>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JOINT SIDC">
    <p:spTree>
      <p:nvGrpSpPr>
        <p:cNvPr id="1" name=""/>
        <p:cNvGrpSpPr/>
        <p:nvPr/>
      </p:nvGrpSpPr>
      <p:grpSpPr>
        <a:xfrm>
          <a:off x="0" y="0"/>
          <a:ext cx="0" cy="0"/>
          <a:chOff x="0" y="0"/>
          <a:chExt cx="0" cy="0"/>
        </a:xfrm>
      </p:grpSpPr>
      <p:graphicFrame>
        <p:nvGraphicFramePr>
          <p:cNvPr id="12" name="Object 11" hidden="1">
            <a:extLst>
              <a:ext uri="{FF2B5EF4-FFF2-40B4-BE49-F238E27FC236}">
                <a16:creationId xmlns:a16="http://schemas.microsoft.com/office/drawing/2014/main" id="{22711428-3E85-4171-81C6-3007FDBE55A0}"/>
              </a:ext>
            </a:extLst>
          </p:cNvPr>
          <p:cNvGraphicFramePr>
            <a:graphicFrameLocks noChangeAspect="1"/>
          </p:cNvGraphicFramePr>
          <p:nvPr userDrawn="1">
            <p:custDataLst>
              <p:tags r:id="rId1"/>
            </p:custDataLst>
            <p:extLst>
              <p:ext uri="{D42A27DB-BD31-4B8C-83A1-F6EECF244321}">
                <p14:modId xmlns:p14="http://schemas.microsoft.com/office/powerpoint/2010/main" val="3298604367"/>
              </p:ext>
            </p:extLst>
          </p:nvPr>
        </p:nvGraphicFramePr>
        <p:xfrm>
          <a:off x="1590" y="1588"/>
          <a:ext cx="1588" cy="1588"/>
        </p:xfrm>
        <a:graphic>
          <a:graphicData uri="http://schemas.openxmlformats.org/presentationml/2006/ole">
            <mc:AlternateContent xmlns:mc="http://schemas.openxmlformats.org/markup-compatibility/2006">
              <mc:Choice xmlns:v="urn:schemas-microsoft-com:vml" Requires="v">
                <p:oleObj name="think-cell Slide" r:id="rId3" imgW="473" imgH="473" progId="TCLayout.ActiveDocument.1">
                  <p:embed/>
                </p:oleObj>
              </mc:Choice>
              <mc:Fallback>
                <p:oleObj name="think-cell Slide" r:id="rId3" imgW="473" imgH="473" progId="TCLayout.ActiveDocument.1">
                  <p:embed/>
                  <p:pic>
                    <p:nvPicPr>
                      <p:cNvPr id="12" name="Object 11" hidden="1">
                        <a:extLst>
                          <a:ext uri="{FF2B5EF4-FFF2-40B4-BE49-F238E27FC236}">
                            <a16:creationId xmlns:a16="http://schemas.microsoft.com/office/drawing/2014/main" id="{22711428-3E85-4171-81C6-3007FDBE55A0}"/>
                          </a:ext>
                        </a:extLst>
                      </p:cNvPr>
                      <p:cNvPicPr/>
                      <p:nvPr/>
                    </p:nvPicPr>
                    <p:blipFill>
                      <a:blip r:embed="rId4"/>
                      <a:stretch>
                        <a:fillRect/>
                      </a:stretch>
                    </p:blipFill>
                    <p:spPr>
                      <a:xfrm>
                        <a:off x="1590" y="1588"/>
                        <a:ext cx="1588" cy="1588"/>
                      </a:xfrm>
                      <a:prstGeom prst="rect">
                        <a:avLst/>
                      </a:prstGeom>
                    </p:spPr>
                  </p:pic>
                </p:oleObj>
              </mc:Fallback>
            </mc:AlternateContent>
          </a:graphicData>
        </a:graphic>
      </p:graphicFrame>
      <p:sp>
        <p:nvSpPr>
          <p:cNvPr id="2" name="Titel 1"/>
          <p:cNvSpPr>
            <a:spLocks noGrp="1"/>
          </p:cNvSpPr>
          <p:nvPr>
            <p:ph type="title" hasCustomPrompt="1"/>
          </p:nvPr>
        </p:nvSpPr>
        <p:spPr>
          <a:xfrm>
            <a:off x="719999" y="225425"/>
            <a:ext cx="10728000" cy="349702"/>
          </a:xfrm>
          <a:noFill/>
        </p:spPr>
        <p:txBody>
          <a:bodyPr vert="horz" bIns="72000">
            <a:spAutoFit/>
          </a:bodyPr>
          <a:lstStyle>
            <a:lvl1pPr>
              <a:defRPr>
                <a:solidFill>
                  <a:schemeClr val="tx1"/>
                </a:solidFill>
              </a:defRPr>
            </a:lvl1pPr>
          </a:lstStyle>
          <a:p>
            <a:r>
              <a:rPr lang="en-GB" noProof="0" dirty="0"/>
              <a:t>ICT</a:t>
            </a:r>
          </a:p>
        </p:txBody>
      </p:sp>
      <p:sp>
        <p:nvSpPr>
          <p:cNvPr id="8" name="Slide content"/>
          <p:cNvSpPr>
            <a:spLocks noGrp="1"/>
          </p:cNvSpPr>
          <p:nvPr>
            <p:ph type="body" sz="quarter" idx="13" hasCustomPrompt="1"/>
          </p:nvPr>
        </p:nvSpPr>
        <p:spPr>
          <a:xfrm>
            <a:off x="719998" y="1412875"/>
            <a:ext cx="6965072" cy="2145334"/>
          </a:xfrm>
        </p:spPr>
        <p:txBody>
          <a:bodyPr/>
          <a:lstStyle>
            <a:lvl1pPr marL="0" indent="0">
              <a:buNone/>
              <a:defRPr sz="1400" b="1">
                <a:solidFill>
                  <a:schemeClr val="bg1"/>
                </a:solidFill>
                <a:highlight>
                  <a:srgbClr val="F49100"/>
                </a:highlight>
              </a:defRPr>
            </a:lvl1pPr>
            <a:lvl2pPr>
              <a:defRPr sz="1200"/>
            </a:lvl2pPr>
            <a:lvl3pPr>
              <a:defRPr sz="1200"/>
            </a:lvl3pPr>
            <a:lvl4pPr>
              <a:defRPr sz="1200"/>
            </a:lvl4pPr>
            <a:lvl5pPr>
              <a:defRPr sz="1200"/>
            </a:lvl5pPr>
            <a:lvl6pPr>
              <a:defRPr sz="1200"/>
            </a:lvl6pPr>
            <a:lvl7pPr>
              <a:defRPr sz="1200"/>
            </a:lvl7pPr>
            <a:lvl8pPr>
              <a:defRPr sz="1200"/>
            </a:lvl8pPr>
            <a:lvl9pPr>
              <a:defRPr sz="1200"/>
            </a:lvl9pPr>
          </a:lstStyle>
          <a:p>
            <a:pPr lvl="0"/>
            <a:r>
              <a:rPr lang="en-GB" noProof="0" dirty="0"/>
              <a:t>Click to enter text</a:t>
            </a:r>
          </a:p>
          <a:p>
            <a:pPr lvl="1"/>
            <a:r>
              <a:rPr lang="en-GB" noProof="0" dirty="0"/>
              <a:t>Second level</a:t>
            </a:r>
          </a:p>
          <a:p>
            <a:pPr lvl="2"/>
            <a:r>
              <a:rPr lang="en-GB" noProof="0" dirty="0"/>
              <a:t>Third level</a:t>
            </a:r>
          </a:p>
          <a:p>
            <a:pPr lvl="3"/>
            <a:r>
              <a:rPr lang="en-GB" noProof="0" dirty="0"/>
              <a:t>Forth level</a:t>
            </a:r>
          </a:p>
          <a:p>
            <a:pPr lvl="4"/>
            <a:r>
              <a:rPr lang="en-GB" noProof="0" dirty="0"/>
              <a:t>Fifth level</a:t>
            </a:r>
          </a:p>
          <a:p>
            <a:pPr lvl="5"/>
            <a:r>
              <a:rPr lang="en-GB" noProof="0" dirty="0"/>
              <a:t>Sixth level</a:t>
            </a:r>
          </a:p>
          <a:p>
            <a:pPr lvl="6"/>
            <a:endParaRPr lang="en-GB" noProof="0" dirty="0"/>
          </a:p>
        </p:txBody>
      </p:sp>
      <p:sp>
        <p:nvSpPr>
          <p:cNvPr id="9" name="Subtitle">
            <a:extLst>
              <a:ext uri="{FF2B5EF4-FFF2-40B4-BE49-F238E27FC236}">
                <a16:creationId xmlns:a16="http://schemas.microsoft.com/office/drawing/2014/main" id="{16CC1E85-F38F-DB33-0A87-EAA74293DF55}"/>
              </a:ext>
            </a:extLst>
          </p:cNvPr>
          <p:cNvSpPr>
            <a:spLocks noGrp="1"/>
          </p:cNvSpPr>
          <p:nvPr>
            <p:ph type="body" sz="quarter" idx="14" hasCustomPrompt="1"/>
          </p:nvPr>
        </p:nvSpPr>
        <p:spPr>
          <a:xfrm>
            <a:off x="719138" y="594850"/>
            <a:ext cx="8772103" cy="246221"/>
          </a:xfrm>
        </p:spPr>
        <p:txBody>
          <a:bodyPr wrap="square">
            <a:spAutoFit/>
          </a:bodyPr>
          <a:lstStyle>
            <a:lvl1pPr>
              <a:defRPr b="0">
                <a:solidFill>
                  <a:schemeClr val="accent4"/>
                </a:solidFill>
              </a:defRPr>
            </a:lvl1pPr>
            <a:lvl2pPr marL="180975" indent="0">
              <a:buNone/>
              <a:defRPr/>
            </a:lvl2pPr>
          </a:lstStyle>
          <a:p>
            <a:pPr lvl="0"/>
            <a:r>
              <a:rPr lang="en-GB" noProof="0" dirty="0"/>
              <a:t>SIDC topics</a:t>
            </a:r>
          </a:p>
        </p:txBody>
      </p:sp>
      <p:sp>
        <p:nvSpPr>
          <p:cNvPr id="3" name="Slide content">
            <a:extLst>
              <a:ext uri="{FF2B5EF4-FFF2-40B4-BE49-F238E27FC236}">
                <a16:creationId xmlns:a16="http://schemas.microsoft.com/office/drawing/2014/main" id="{AFF4BB36-43BF-675D-8FDE-6DA576F02ACA}"/>
              </a:ext>
            </a:extLst>
          </p:cNvPr>
          <p:cNvSpPr>
            <a:spLocks noGrp="1"/>
          </p:cNvSpPr>
          <p:nvPr>
            <p:ph type="body" sz="quarter" idx="15" hasCustomPrompt="1"/>
          </p:nvPr>
        </p:nvSpPr>
        <p:spPr>
          <a:xfrm>
            <a:off x="7921375" y="1422114"/>
            <a:ext cx="3551488" cy="2145334"/>
          </a:xfrm>
        </p:spPr>
        <p:txBody>
          <a:bodyPr/>
          <a:lstStyle>
            <a:lvl1pPr marL="0" indent="0">
              <a:buNone/>
              <a:defRPr sz="1400" b="1">
                <a:solidFill>
                  <a:schemeClr val="tx1"/>
                </a:solidFill>
              </a:defRPr>
            </a:lvl1pPr>
            <a:lvl2pPr>
              <a:defRPr sz="1200"/>
            </a:lvl2pPr>
            <a:lvl3pPr>
              <a:defRPr sz="1200"/>
            </a:lvl3pPr>
            <a:lvl4pPr>
              <a:defRPr sz="1200"/>
            </a:lvl4pPr>
            <a:lvl5pPr>
              <a:defRPr sz="1200"/>
            </a:lvl5pPr>
            <a:lvl6pPr>
              <a:defRPr sz="1200"/>
            </a:lvl6pPr>
            <a:lvl7pPr>
              <a:defRPr sz="1200"/>
            </a:lvl7pPr>
            <a:lvl8pPr>
              <a:defRPr sz="1200"/>
            </a:lvl8pPr>
            <a:lvl9pPr>
              <a:defRPr sz="1200"/>
            </a:lvl9pPr>
          </a:lstStyle>
          <a:p>
            <a:pPr lvl="0"/>
            <a:r>
              <a:rPr lang="en-GB" noProof="0" dirty="0"/>
              <a:t>Click to enter text</a:t>
            </a:r>
          </a:p>
          <a:p>
            <a:pPr lvl="1"/>
            <a:r>
              <a:rPr lang="en-GB" noProof="0" dirty="0"/>
              <a:t>Second level</a:t>
            </a:r>
          </a:p>
          <a:p>
            <a:pPr lvl="2"/>
            <a:r>
              <a:rPr lang="en-GB" noProof="0" dirty="0"/>
              <a:t>Third level</a:t>
            </a:r>
          </a:p>
          <a:p>
            <a:pPr lvl="3"/>
            <a:r>
              <a:rPr lang="en-GB" noProof="0" dirty="0"/>
              <a:t>Forth level</a:t>
            </a:r>
          </a:p>
          <a:p>
            <a:pPr lvl="4"/>
            <a:r>
              <a:rPr lang="en-GB" noProof="0" dirty="0"/>
              <a:t>Fifth level</a:t>
            </a:r>
          </a:p>
          <a:p>
            <a:pPr lvl="5"/>
            <a:r>
              <a:rPr lang="en-GB" noProof="0" dirty="0"/>
              <a:t>Sixth level</a:t>
            </a:r>
          </a:p>
          <a:p>
            <a:pPr lvl="6"/>
            <a:endParaRPr lang="en-GB" noProof="0" dirty="0"/>
          </a:p>
        </p:txBody>
      </p:sp>
      <p:sp>
        <p:nvSpPr>
          <p:cNvPr id="4" name="Slide content">
            <a:extLst>
              <a:ext uri="{FF2B5EF4-FFF2-40B4-BE49-F238E27FC236}">
                <a16:creationId xmlns:a16="http://schemas.microsoft.com/office/drawing/2014/main" id="{BA7DB2AE-9019-DDBD-BDED-FE269F22CA51}"/>
              </a:ext>
            </a:extLst>
          </p:cNvPr>
          <p:cNvSpPr>
            <a:spLocks noGrp="1"/>
          </p:cNvSpPr>
          <p:nvPr>
            <p:ph type="body" sz="quarter" idx="16" hasCustomPrompt="1"/>
          </p:nvPr>
        </p:nvSpPr>
        <p:spPr>
          <a:xfrm>
            <a:off x="719137" y="4042462"/>
            <a:ext cx="6965072" cy="2302775"/>
          </a:xfrm>
        </p:spPr>
        <p:txBody>
          <a:bodyPr/>
          <a:lstStyle>
            <a:lvl1pPr marL="0" indent="0">
              <a:buNone/>
              <a:defRPr lang="en-GB" sz="1400" b="1" kern="1200" noProof="0" dirty="0">
                <a:solidFill>
                  <a:schemeClr val="bg1"/>
                </a:solidFill>
                <a:highlight>
                  <a:srgbClr val="F49100"/>
                </a:highlight>
                <a:latin typeface="+mj-lt"/>
                <a:ea typeface="+mn-ea"/>
                <a:cs typeface="+mn-cs"/>
              </a:defRPr>
            </a:lvl1pPr>
            <a:lvl2pPr>
              <a:defRPr sz="1200"/>
            </a:lvl2pPr>
            <a:lvl3pPr>
              <a:defRPr sz="1200"/>
            </a:lvl3pPr>
            <a:lvl4pPr>
              <a:defRPr sz="1200"/>
            </a:lvl4pPr>
            <a:lvl5pPr>
              <a:defRPr sz="1200"/>
            </a:lvl5pPr>
            <a:lvl6pPr>
              <a:defRPr sz="1200"/>
            </a:lvl6pPr>
            <a:lvl7pPr>
              <a:defRPr sz="1200"/>
            </a:lvl7pPr>
            <a:lvl8pPr>
              <a:defRPr sz="1200"/>
            </a:lvl8pPr>
            <a:lvl9pPr>
              <a:defRPr sz="1200"/>
            </a:lvl9pPr>
          </a:lstStyle>
          <a:p>
            <a:pPr marL="0" lvl="0" indent="0" algn="l" defTabSz="914400" rtl="0" eaLnBrk="1" latinLnBrk="0" hangingPunct="1">
              <a:spcBef>
                <a:spcPct val="20000"/>
              </a:spcBef>
              <a:buFont typeface="Arial" panose="020B0604020202020204" pitchFamily="34" charset="0"/>
              <a:buNone/>
            </a:pPr>
            <a:r>
              <a:rPr lang="en-GB" noProof="0" dirty="0"/>
              <a:t>Click to enter text</a:t>
            </a:r>
          </a:p>
          <a:p>
            <a:pPr lvl="1"/>
            <a:r>
              <a:rPr lang="en-GB" noProof="0" dirty="0"/>
              <a:t>Second level</a:t>
            </a:r>
          </a:p>
          <a:p>
            <a:pPr lvl="2"/>
            <a:r>
              <a:rPr lang="en-GB" noProof="0" dirty="0"/>
              <a:t>Third level</a:t>
            </a:r>
          </a:p>
          <a:p>
            <a:pPr lvl="3"/>
            <a:r>
              <a:rPr lang="en-GB" noProof="0" dirty="0"/>
              <a:t>Forth level</a:t>
            </a:r>
          </a:p>
          <a:p>
            <a:pPr lvl="4"/>
            <a:r>
              <a:rPr lang="en-GB" noProof="0" dirty="0"/>
              <a:t>Fifth level</a:t>
            </a:r>
          </a:p>
          <a:p>
            <a:pPr lvl="5"/>
            <a:r>
              <a:rPr lang="en-GB" noProof="0" dirty="0"/>
              <a:t>Sixth level</a:t>
            </a:r>
          </a:p>
          <a:p>
            <a:pPr lvl="6"/>
            <a:endParaRPr lang="en-GB" noProof="0" dirty="0"/>
          </a:p>
        </p:txBody>
      </p:sp>
      <p:sp>
        <p:nvSpPr>
          <p:cNvPr id="5" name="Slide content">
            <a:extLst>
              <a:ext uri="{FF2B5EF4-FFF2-40B4-BE49-F238E27FC236}">
                <a16:creationId xmlns:a16="http://schemas.microsoft.com/office/drawing/2014/main" id="{9E55BE7E-9447-9F1C-5B65-14AF82A30B79}"/>
              </a:ext>
            </a:extLst>
          </p:cNvPr>
          <p:cNvSpPr>
            <a:spLocks noGrp="1"/>
          </p:cNvSpPr>
          <p:nvPr>
            <p:ph type="body" sz="quarter" idx="17" hasCustomPrompt="1"/>
          </p:nvPr>
        </p:nvSpPr>
        <p:spPr>
          <a:xfrm>
            <a:off x="7921373" y="4042462"/>
            <a:ext cx="3551489" cy="2302775"/>
          </a:xfrm>
        </p:spPr>
        <p:txBody>
          <a:bodyPr/>
          <a:lstStyle>
            <a:lvl1pPr marL="0" indent="0">
              <a:buNone/>
              <a:defRPr sz="1400" b="1">
                <a:solidFill>
                  <a:schemeClr val="tx1"/>
                </a:solidFill>
              </a:defRPr>
            </a:lvl1pPr>
            <a:lvl2pPr>
              <a:defRPr sz="1200"/>
            </a:lvl2pPr>
            <a:lvl3pPr>
              <a:defRPr sz="1200"/>
            </a:lvl3pPr>
            <a:lvl4pPr>
              <a:defRPr sz="1200"/>
            </a:lvl4pPr>
            <a:lvl5pPr>
              <a:defRPr sz="1200"/>
            </a:lvl5pPr>
            <a:lvl6pPr>
              <a:defRPr sz="1200"/>
            </a:lvl6pPr>
            <a:lvl7pPr>
              <a:defRPr sz="1200"/>
            </a:lvl7pPr>
            <a:lvl8pPr>
              <a:defRPr sz="1200"/>
            </a:lvl8pPr>
            <a:lvl9pPr>
              <a:defRPr sz="1200"/>
            </a:lvl9pPr>
          </a:lstStyle>
          <a:p>
            <a:pPr lvl="0"/>
            <a:r>
              <a:rPr lang="en-GB" noProof="0" dirty="0"/>
              <a:t>Click to enter text</a:t>
            </a:r>
          </a:p>
          <a:p>
            <a:pPr lvl="1"/>
            <a:r>
              <a:rPr lang="en-GB" noProof="0" dirty="0"/>
              <a:t>Second level</a:t>
            </a:r>
          </a:p>
          <a:p>
            <a:pPr lvl="2"/>
            <a:r>
              <a:rPr lang="en-GB" noProof="0" dirty="0"/>
              <a:t>Third level</a:t>
            </a:r>
          </a:p>
          <a:p>
            <a:pPr lvl="3"/>
            <a:r>
              <a:rPr lang="en-GB" noProof="0" dirty="0"/>
              <a:t>Forth level</a:t>
            </a:r>
          </a:p>
          <a:p>
            <a:pPr lvl="4"/>
            <a:r>
              <a:rPr lang="en-GB" noProof="0" dirty="0"/>
              <a:t>Fifth level</a:t>
            </a:r>
          </a:p>
          <a:p>
            <a:pPr lvl="5"/>
            <a:r>
              <a:rPr lang="en-GB" noProof="0" dirty="0"/>
              <a:t>Sixth level</a:t>
            </a:r>
          </a:p>
          <a:p>
            <a:pPr lvl="6"/>
            <a:endParaRPr lang="en-GB" noProof="0" dirty="0"/>
          </a:p>
        </p:txBody>
      </p:sp>
    </p:spTree>
    <p:extLst>
      <p:ext uri="{BB962C8B-B14F-4D97-AF65-F5344CB8AC3E}">
        <p14:creationId xmlns:p14="http://schemas.microsoft.com/office/powerpoint/2010/main" val="3580846828"/>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Title blanko">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BA2B5488-131A-65A8-20D1-CDC22163EFEB}"/>
              </a:ext>
            </a:extLst>
          </p:cNvPr>
          <p:cNvSpPr>
            <a:spLocks noGrp="1"/>
          </p:cNvSpPr>
          <p:nvPr>
            <p:ph type="title" hasCustomPrompt="1"/>
          </p:nvPr>
        </p:nvSpPr>
        <p:spPr/>
        <p:txBody>
          <a:bodyPr/>
          <a:lstStyle/>
          <a:p>
            <a:r>
              <a:rPr lang="en-US" dirty="0"/>
              <a:t>Click to edit primary Headline</a:t>
            </a:r>
            <a:endParaRPr lang="de-DE" dirty="0"/>
          </a:p>
        </p:txBody>
      </p:sp>
    </p:spTree>
    <p:extLst>
      <p:ext uri="{BB962C8B-B14F-4D97-AF65-F5344CB8AC3E}">
        <p14:creationId xmlns:p14="http://schemas.microsoft.com/office/powerpoint/2010/main" val="3056494554"/>
      </p:ext>
    </p:extLst>
  </p:cSld>
  <p:clrMapOvr>
    <a:masterClrMapping/>
  </p:clrMapOvr>
  <p:extLst>
    <p:ext uri="{DCECCB84-F9BA-43D5-87BE-67443E8EF086}">
      <p15:sldGuideLst xmlns:p15="http://schemas.microsoft.com/office/powerpoint/2012/main">
        <p15:guide id="1" pos="3885">
          <p15:clr>
            <a:srgbClr val="FBAE40"/>
          </p15:clr>
        </p15:guide>
        <p15:guide id="2" pos="3795">
          <p15:clr>
            <a:srgbClr val="FBAE40"/>
          </p15:clr>
        </p15:guide>
        <p15:guide id="3" pos="2105">
          <p15:clr>
            <a:srgbClr val="FBAE40"/>
          </p15:clr>
        </p15:guide>
        <p15:guide id="4" pos="2015">
          <p15:clr>
            <a:srgbClr val="FBAE40"/>
          </p15:clr>
        </p15:guide>
        <p15:guide id="5" pos="5575">
          <p15:clr>
            <a:srgbClr val="FBAE40"/>
          </p15:clr>
        </p15:guide>
        <p15:guide id="6" pos="5665">
          <p15:clr>
            <a:srgbClr val="FBAE40"/>
          </p15:clr>
        </p15:guide>
      </p15:sldGuideLst>
    </p:ext>
  </p:extLst>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Titel and content">
    <p:spTree>
      <p:nvGrpSpPr>
        <p:cNvPr id="1" name=""/>
        <p:cNvGrpSpPr/>
        <p:nvPr/>
      </p:nvGrpSpPr>
      <p:grpSpPr>
        <a:xfrm>
          <a:off x="0" y="0"/>
          <a:ext cx="0" cy="0"/>
          <a:chOff x="0" y="0"/>
          <a:chExt cx="0" cy="0"/>
        </a:xfrm>
      </p:grpSpPr>
      <p:graphicFrame>
        <p:nvGraphicFramePr>
          <p:cNvPr id="5" name="think-cell data - do not delete" hidden="1">
            <a:extLst>
              <a:ext uri="{FF2B5EF4-FFF2-40B4-BE49-F238E27FC236}">
                <a16:creationId xmlns:a16="http://schemas.microsoft.com/office/drawing/2014/main" id="{450F36CD-D6AA-99BA-D447-98CB51089E58}"/>
              </a:ext>
            </a:extLst>
          </p:cNvPr>
          <p:cNvGraphicFramePr>
            <a:graphicFrameLocks noChangeAspect="1"/>
          </p:cNvGraphicFramePr>
          <p:nvPr userDrawn="1">
            <p:custDataLst>
              <p:tags r:id="rId1"/>
            </p:custDataLst>
            <p:extLst>
              <p:ext uri="{D42A27DB-BD31-4B8C-83A1-F6EECF244321}">
                <p14:modId xmlns:p14="http://schemas.microsoft.com/office/powerpoint/2010/main" val="666321287"/>
              </p:ext>
            </p:extLst>
          </p:nvPr>
        </p:nvGraphicFramePr>
        <p:xfrm>
          <a:off x="1588" y="1588"/>
          <a:ext cx="1227" cy="1588"/>
        </p:xfrm>
        <a:graphic>
          <a:graphicData uri="http://schemas.openxmlformats.org/presentationml/2006/ole">
            <mc:AlternateContent xmlns:mc="http://schemas.openxmlformats.org/markup-compatibility/2006">
              <mc:Choice xmlns:v="urn:schemas-microsoft-com:vml" Requires="v">
                <p:oleObj name="think-cell Slide" r:id="rId3" imgW="7772400" imgH="10058400" progId="TCLayout.ActiveDocument.1">
                  <p:embed/>
                </p:oleObj>
              </mc:Choice>
              <mc:Fallback>
                <p:oleObj name="think-cell Slide" r:id="rId3" imgW="7772400" imgH="10058400" progId="TCLayout.ActiveDocument.1">
                  <p:embed/>
                  <p:pic>
                    <p:nvPicPr>
                      <p:cNvPr id="5" name="think-cell data - do not delete" hidden="1">
                        <a:extLst>
                          <a:ext uri="{FF2B5EF4-FFF2-40B4-BE49-F238E27FC236}">
                            <a16:creationId xmlns:a16="http://schemas.microsoft.com/office/drawing/2014/main" id="{450F36CD-D6AA-99BA-D447-98CB51089E58}"/>
                          </a:ext>
                        </a:extLst>
                      </p:cNvPr>
                      <p:cNvPicPr/>
                      <p:nvPr/>
                    </p:nvPicPr>
                    <p:blipFill>
                      <a:blip r:embed="rId4"/>
                      <a:stretch>
                        <a:fillRect/>
                      </a:stretch>
                    </p:blipFill>
                    <p:spPr>
                      <a:xfrm>
                        <a:off x="1588" y="1588"/>
                        <a:ext cx="1227" cy="1588"/>
                      </a:xfrm>
                      <a:prstGeom prst="rect">
                        <a:avLst/>
                      </a:prstGeom>
                    </p:spPr>
                  </p:pic>
                </p:oleObj>
              </mc:Fallback>
            </mc:AlternateContent>
          </a:graphicData>
        </a:graphic>
      </p:graphicFrame>
      <p:sp>
        <p:nvSpPr>
          <p:cNvPr id="10" name="Titelplatzhalter 1">
            <a:extLst>
              <a:ext uri="{FF2B5EF4-FFF2-40B4-BE49-F238E27FC236}">
                <a16:creationId xmlns:a16="http://schemas.microsoft.com/office/drawing/2014/main" id="{0540C2FA-3E33-C43B-0D63-7D51451197CF}"/>
              </a:ext>
            </a:extLst>
          </p:cNvPr>
          <p:cNvSpPr>
            <a:spLocks noGrp="1"/>
          </p:cNvSpPr>
          <p:nvPr>
            <p:ph type="title" hasCustomPrompt="1"/>
          </p:nvPr>
        </p:nvSpPr>
        <p:spPr>
          <a:xfrm>
            <a:off x="515938" y="448248"/>
            <a:ext cx="11160125" cy="523302"/>
          </a:xfrm>
          <a:prstGeom prst="rect">
            <a:avLst/>
          </a:prstGeom>
        </p:spPr>
        <p:txBody>
          <a:bodyPr vert="horz" lIns="0" tIns="0" rIns="0" bIns="0" rtlCol="0" anchor="t" anchorCtr="0">
            <a:noAutofit/>
          </a:bodyPr>
          <a:lstStyle>
            <a:lvl1pPr>
              <a:defRPr>
                <a:solidFill>
                  <a:schemeClr val="accent4"/>
                </a:solidFill>
              </a:defRPr>
            </a:lvl1pPr>
          </a:lstStyle>
          <a:p>
            <a:r>
              <a:rPr lang="en-US" dirty="0"/>
              <a:t>Click to edit primary Headline</a:t>
            </a:r>
            <a:endParaRPr lang="en-US" noProof="0" dirty="0"/>
          </a:p>
        </p:txBody>
      </p:sp>
      <p:sp>
        <p:nvSpPr>
          <p:cNvPr id="11" name="Inhaltsplatzhalter 2">
            <a:extLst>
              <a:ext uri="{FF2B5EF4-FFF2-40B4-BE49-F238E27FC236}">
                <a16:creationId xmlns:a16="http://schemas.microsoft.com/office/drawing/2014/main" id="{5C329955-7184-3FD4-16F1-FB71768EE4CB}"/>
              </a:ext>
            </a:extLst>
          </p:cNvPr>
          <p:cNvSpPr>
            <a:spLocks noGrp="1"/>
          </p:cNvSpPr>
          <p:nvPr>
            <p:ph sz="quarter" idx="19"/>
          </p:nvPr>
        </p:nvSpPr>
        <p:spPr>
          <a:xfrm>
            <a:off x="515938" y="1375577"/>
            <a:ext cx="11160125" cy="4429912"/>
          </a:xfrm>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3" name="Text Placeholder 2">
            <a:extLst>
              <a:ext uri="{FF2B5EF4-FFF2-40B4-BE49-F238E27FC236}">
                <a16:creationId xmlns:a16="http://schemas.microsoft.com/office/drawing/2014/main" id="{0618CB5B-9B2A-DBBA-C3CE-094B88837ADA}"/>
              </a:ext>
            </a:extLst>
          </p:cNvPr>
          <p:cNvSpPr>
            <a:spLocks noGrp="1"/>
          </p:cNvSpPr>
          <p:nvPr>
            <p:ph type="body" sz="quarter" idx="20"/>
          </p:nvPr>
        </p:nvSpPr>
        <p:spPr>
          <a:xfrm>
            <a:off x="515938" y="754064"/>
            <a:ext cx="11160125" cy="217486"/>
          </a:xfrm>
        </p:spPr>
        <p:txBody>
          <a:bodyPr/>
          <a:lstStyle>
            <a:lvl2pPr marL="0" indent="0">
              <a:buNone/>
              <a:defRPr/>
            </a:lvl2pPr>
          </a:lstStyle>
          <a:p>
            <a:pPr lvl="0"/>
            <a:r>
              <a:rPr lang="en-GB" dirty="0"/>
              <a:t>Click to edit Master text styles</a:t>
            </a:r>
          </a:p>
          <a:p>
            <a:pPr lvl="4"/>
            <a:endParaRPr lang="en-NL" dirty="0"/>
          </a:p>
        </p:txBody>
      </p:sp>
    </p:spTree>
    <p:extLst>
      <p:ext uri="{BB962C8B-B14F-4D97-AF65-F5344CB8AC3E}">
        <p14:creationId xmlns:p14="http://schemas.microsoft.com/office/powerpoint/2010/main" val="3236561175"/>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Title and two contents">
    <p:spTree>
      <p:nvGrpSpPr>
        <p:cNvPr id="1" name=""/>
        <p:cNvGrpSpPr/>
        <p:nvPr/>
      </p:nvGrpSpPr>
      <p:grpSpPr>
        <a:xfrm>
          <a:off x="0" y="0"/>
          <a:ext cx="0" cy="0"/>
          <a:chOff x="0" y="0"/>
          <a:chExt cx="0" cy="0"/>
        </a:xfrm>
      </p:grpSpPr>
      <p:sp>
        <p:nvSpPr>
          <p:cNvPr id="7" name="Titelplatzhalter 1">
            <a:extLst>
              <a:ext uri="{FF2B5EF4-FFF2-40B4-BE49-F238E27FC236}">
                <a16:creationId xmlns:a16="http://schemas.microsoft.com/office/drawing/2014/main" id="{57D8B1B7-2A01-9876-909A-3624E3E33401}"/>
              </a:ext>
            </a:extLst>
          </p:cNvPr>
          <p:cNvSpPr>
            <a:spLocks noGrp="1"/>
          </p:cNvSpPr>
          <p:nvPr>
            <p:ph type="title"/>
          </p:nvPr>
        </p:nvSpPr>
        <p:spPr>
          <a:xfrm>
            <a:off x="515938" y="448248"/>
            <a:ext cx="11160125" cy="523302"/>
          </a:xfrm>
          <a:prstGeom prst="rect">
            <a:avLst/>
          </a:prstGeom>
        </p:spPr>
        <p:txBody>
          <a:bodyPr vert="horz" lIns="0" tIns="0" rIns="0" bIns="0" rtlCol="0" anchor="t" anchorCtr="0">
            <a:noAutofit/>
          </a:bodyPr>
          <a:lstStyle/>
          <a:p>
            <a:r>
              <a:rPr lang="en-US" dirty="0"/>
              <a:t>Click to edit primary Headline</a:t>
            </a:r>
            <a:endParaRPr lang="en-US" noProof="0" dirty="0"/>
          </a:p>
        </p:txBody>
      </p:sp>
      <p:sp>
        <p:nvSpPr>
          <p:cNvPr id="12" name="Inhaltsplatzhalter 2">
            <a:extLst>
              <a:ext uri="{FF2B5EF4-FFF2-40B4-BE49-F238E27FC236}">
                <a16:creationId xmlns:a16="http://schemas.microsoft.com/office/drawing/2014/main" id="{D284E76D-64C9-B1E4-0754-858BD4E2CD09}"/>
              </a:ext>
            </a:extLst>
          </p:cNvPr>
          <p:cNvSpPr>
            <a:spLocks noGrp="1"/>
          </p:cNvSpPr>
          <p:nvPr>
            <p:ph sz="quarter" idx="20"/>
          </p:nvPr>
        </p:nvSpPr>
        <p:spPr>
          <a:xfrm>
            <a:off x="515938" y="1375577"/>
            <a:ext cx="5505449" cy="4429912"/>
          </a:xfrm>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13" name="Inhaltsplatzhalter 2">
            <a:extLst>
              <a:ext uri="{FF2B5EF4-FFF2-40B4-BE49-F238E27FC236}">
                <a16:creationId xmlns:a16="http://schemas.microsoft.com/office/drawing/2014/main" id="{376BA811-6E97-8116-9916-6637CE260DE3}"/>
              </a:ext>
            </a:extLst>
          </p:cNvPr>
          <p:cNvSpPr>
            <a:spLocks noGrp="1"/>
          </p:cNvSpPr>
          <p:nvPr>
            <p:ph sz="quarter" idx="21"/>
          </p:nvPr>
        </p:nvSpPr>
        <p:spPr>
          <a:xfrm>
            <a:off x="6170615" y="1376363"/>
            <a:ext cx="5505449" cy="4429912"/>
          </a:xfrm>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Tree>
    <p:extLst>
      <p:ext uri="{BB962C8B-B14F-4D97-AF65-F5344CB8AC3E}">
        <p14:creationId xmlns:p14="http://schemas.microsoft.com/office/powerpoint/2010/main" val="2346861939"/>
      </p:ext>
    </p:extLst>
  </p:cSld>
  <p:clrMapOvr>
    <a:masterClrMapping/>
  </p:clrMapOvr>
  <p:extLst>
    <p:ext uri="{DCECCB84-F9BA-43D5-87BE-67443E8EF086}">
      <p15:sldGuideLst xmlns:p15="http://schemas.microsoft.com/office/powerpoint/2012/main">
        <p15:guide id="1" pos="3884">
          <p15:clr>
            <a:srgbClr val="FBAE40"/>
          </p15:clr>
        </p15:guide>
        <p15:guide id="2" pos="3793">
          <p15:clr>
            <a:srgbClr val="FBAE40"/>
          </p15:clr>
        </p15:guide>
      </p15:sldGuideLst>
    </p:ext>
  </p:extLst>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Thank you">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310A234D-93F8-1192-4174-6C45F44743D5}"/>
              </a:ext>
            </a:extLst>
          </p:cNvPr>
          <p:cNvSpPr>
            <a:spLocks noGrp="1"/>
          </p:cNvSpPr>
          <p:nvPr>
            <p:ph type="title"/>
          </p:nvPr>
        </p:nvSpPr>
        <p:spPr>
          <a:xfrm>
            <a:off x="515938" y="2319454"/>
            <a:ext cx="9297135" cy="1109546"/>
          </a:xfrm>
        </p:spPr>
        <p:txBody>
          <a:bodyPr/>
          <a:lstStyle>
            <a:lvl1pPr>
              <a:defRPr sz="3600"/>
            </a:lvl1pPr>
          </a:lstStyle>
          <a:p>
            <a:r>
              <a:rPr lang="de-DE" dirty="0"/>
              <a:t>Mastertitelformat bearbeiten</a:t>
            </a:r>
          </a:p>
        </p:txBody>
      </p:sp>
      <p:sp>
        <p:nvSpPr>
          <p:cNvPr id="6" name="Textplatzhalter 5">
            <a:extLst>
              <a:ext uri="{FF2B5EF4-FFF2-40B4-BE49-F238E27FC236}">
                <a16:creationId xmlns:a16="http://schemas.microsoft.com/office/drawing/2014/main" id="{3110933A-3A9A-C046-B06C-BE3507543AE6}"/>
              </a:ext>
            </a:extLst>
          </p:cNvPr>
          <p:cNvSpPr>
            <a:spLocks noGrp="1"/>
          </p:cNvSpPr>
          <p:nvPr>
            <p:ph type="body" sz="quarter" idx="10"/>
          </p:nvPr>
        </p:nvSpPr>
        <p:spPr>
          <a:xfrm>
            <a:off x="4616217" y="3432989"/>
            <a:ext cx="6311900" cy="971550"/>
          </a:xfrm>
        </p:spPr>
        <p:txBody>
          <a:bodyPr/>
          <a:lstStyle>
            <a:lvl1pPr>
              <a:defRPr sz="1800"/>
            </a:lvl1pPr>
            <a:lvl2pPr>
              <a:defRPr sz="1800"/>
            </a:lvl2pPr>
            <a:lvl3pPr>
              <a:defRPr sz="1800"/>
            </a:lvl3pPr>
            <a:lvl4pPr>
              <a:defRPr sz="1800"/>
            </a:lvl4pPr>
            <a:lvl5pPr>
              <a:defRPr sz="1800"/>
            </a:lvl5p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Tree>
    <p:extLst>
      <p:ext uri="{BB962C8B-B14F-4D97-AF65-F5344CB8AC3E}">
        <p14:creationId xmlns:p14="http://schemas.microsoft.com/office/powerpoint/2010/main" val="37141874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8" Type="http://schemas.openxmlformats.org/officeDocument/2006/relationships/tags" Target="../tags/tag1.xml"/><Relationship Id="rId3" Type="http://schemas.openxmlformats.org/officeDocument/2006/relationships/slideLayout" Target="../slideLayouts/slideLayout19.xml"/><Relationship Id="rId7" Type="http://schemas.openxmlformats.org/officeDocument/2006/relationships/theme" Target="../theme/theme2.xml"/><Relationship Id="rId12" Type="http://schemas.openxmlformats.org/officeDocument/2006/relationships/image" Target="../media/image14.svg"/><Relationship Id="rId2" Type="http://schemas.openxmlformats.org/officeDocument/2006/relationships/slideLayout" Target="../slideLayouts/slideLayout18.xml"/><Relationship Id="rId1" Type="http://schemas.openxmlformats.org/officeDocument/2006/relationships/slideLayout" Target="../slideLayouts/slideLayout17.xml"/><Relationship Id="rId6" Type="http://schemas.openxmlformats.org/officeDocument/2006/relationships/slideLayout" Target="../slideLayouts/slideLayout22.xml"/><Relationship Id="rId11" Type="http://schemas.openxmlformats.org/officeDocument/2006/relationships/image" Target="../media/image13.svg"/><Relationship Id="rId5" Type="http://schemas.openxmlformats.org/officeDocument/2006/relationships/slideLayout" Target="../slideLayouts/slideLayout21.xml"/><Relationship Id="rId10" Type="http://schemas.openxmlformats.org/officeDocument/2006/relationships/image" Target="../media/image12.emf"/><Relationship Id="rId4" Type="http://schemas.openxmlformats.org/officeDocument/2006/relationships/slideLayout" Target="../slideLayouts/slideLayout20.xml"/><Relationship Id="rId9" Type="http://schemas.openxmlformats.org/officeDocument/2006/relationships/oleObject" Target="../embeddings/oleObject1.bin"/></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Rectangle 9"/>
          <p:cNvSpPr/>
          <p:nvPr userDrawn="1"/>
        </p:nvSpPr>
        <p:spPr>
          <a:xfrm>
            <a:off x="0" y="6281738"/>
            <a:ext cx="12192000" cy="576262"/>
          </a:xfrm>
          <a:prstGeom prst="rect">
            <a:avLst/>
          </a:prstGeom>
          <a:solidFill>
            <a:schemeClr val="accent5"/>
          </a:solidFill>
          <a:ln>
            <a:noFill/>
          </a:ln>
        </p:spPr>
        <p:style>
          <a:lnRef idx="2">
            <a:schemeClr val="accent6">
              <a:shade val="50000"/>
            </a:schemeClr>
          </a:lnRef>
          <a:fillRef idx="1">
            <a:schemeClr val="accent6"/>
          </a:fillRef>
          <a:effectRef idx="0">
            <a:schemeClr val="accent6"/>
          </a:effectRef>
          <a:fontRef idx="minor">
            <a:schemeClr val="lt1"/>
          </a:fontRef>
        </p:style>
        <p:txBody>
          <a:bodyPr anchor="ctr"/>
          <a:lstStyle/>
          <a:p>
            <a:pPr algn="ctr" eaLnBrk="1" fontAlgn="auto" hangingPunct="1">
              <a:spcBef>
                <a:spcPts val="0"/>
              </a:spcBef>
              <a:spcAft>
                <a:spcPts val="0"/>
              </a:spcAft>
              <a:defRPr/>
            </a:pPr>
            <a:endParaRPr lang="x-none"/>
          </a:p>
        </p:txBody>
      </p:sp>
      <p:sp>
        <p:nvSpPr>
          <p:cNvPr id="1027" name="Title Placeholder 1"/>
          <p:cNvSpPr>
            <a:spLocks noGrp="1"/>
          </p:cNvSpPr>
          <p:nvPr>
            <p:ph type="title"/>
          </p:nvPr>
        </p:nvSpPr>
        <p:spPr bwMode="auto">
          <a:xfrm>
            <a:off x="2779713" y="0"/>
            <a:ext cx="8716962" cy="1079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180000" rIns="0" bIns="180000" numCol="1" anchor="ctr" anchorCtr="0" compatLnSpc="1">
            <a:prstTxWarp prst="textNoShape">
              <a:avLst/>
            </a:prstTxWarp>
          </a:bodyPr>
          <a:lstStyle/>
          <a:p>
            <a:pPr lvl="0"/>
            <a:r>
              <a:rPr lang="en-GB" altLang="nl-NL"/>
              <a:t>Slide title</a:t>
            </a:r>
            <a:endParaRPr lang="en-US" altLang="nl-NL"/>
          </a:p>
        </p:txBody>
      </p:sp>
      <p:sp>
        <p:nvSpPr>
          <p:cNvPr id="1028" name="Text Placeholder 2"/>
          <p:cNvSpPr>
            <a:spLocks noGrp="1"/>
          </p:cNvSpPr>
          <p:nvPr>
            <p:ph type="body" idx="1"/>
          </p:nvPr>
        </p:nvSpPr>
        <p:spPr bwMode="auto">
          <a:xfrm>
            <a:off x="714375" y="1430338"/>
            <a:ext cx="10799763" cy="43513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nl-NL"/>
              <a:t>Edit Master text styles</a:t>
            </a:r>
          </a:p>
          <a:p>
            <a:pPr lvl="1"/>
            <a:r>
              <a:rPr lang="en-US" altLang="nl-NL"/>
              <a:t>Second level</a:t>
            </a:r>
          </a:p>
          <a:p>
            <a:pPr lvl="2"/>
            <a:r>
              <a:rPr lang="en-US" altLang="nl-NL"/>
              <a:t>Third level</a:t>
            </a:r>
          </a:p>
          <a:p>
            <a:pPr lvl="3"/>
            <a:r>
              <a:rPr lang="en-US" altLang="nl-NL"/>
              <a:t>Fourth level</a:t>
            </a:r>
          </a:p>
          <a:p>
            <a:pPr lvl="4"/>
            <a:r>
              <a:rPr lang="en-US" altLang="nl-NL"/>
              <a:t>Fifth level</a:t>
            </a:r>
          </a:p>
        </p:txBody>
      </p:sp>
      <p:sp>
        <p:nvSpPr>
          <p:cNvPr id="6" name="Slide Number Placeholder 5"/>
          <p:cNvSpPr>
            <a:spLocks noGrp="1"/>
          </p:cNvSpPr>
          <p:nvPr>
            <p:ph type="sldNum" sz="quarter" idx="4"/>
          </p:nvPr>
        </p:nvSpPr>
        <p:spPr>
          <a:xfrm>
            <a:off x="11471275" y="6281738"/>
            <a:ext cx="720725" cy="576262"/>
          </a:xfrm>
          <a:prstGeom prst="rect">
            <a:avLst/>
          </a:prstGeom>
        </p:spPr>
        <p:txBody>
          <a:bodyPr vert="horz" wrap="square" lIns="91440" tIns="45720" rIns="91440" bIns="45720" numCol="1" anchor="ctr" anchorCtr="0" compatLnSpc="1">
            <a:prstTxWarp prst="textNoShape">
              <a:avLst/>
            </a:prstTxWarp>
          </a:bodyPr>
          <a:lstStyle>
            <a:lvl1pPr algn="ctr" eaLnBrk="1" hangingPunct="1">
              <a:defRPr sz="1500" b="1"/>
            </a:lvl1pPr>
          </a:lstStyle>
          <a:p>
            <a:pPr>
              <a:defRPr/>
            </a:pPr>
            <a:fld id="{8EFD174F-2B37-464E-BA8E-3856C4C085BB}" type="slidenum">
              <a:rPr lang="nl-NL" altLang="nl-NL"/>
              <a:pPr>
                <a:defRPr/>
              </a:pPr>
              <a:t>‹#›</a:t>
            </a:fld>
            <a:endParaRPr lang="nl-NL" altLang="nl-NL"/>
          </a:p>
        </p:txBody>
      </p:sp>
      <p:pic>
        <p:nvPicPr>
          <p:cNvPr id="1030" name="Picture 6" descr="A picture containing graphical user interface&#10;&#10;Description automatically generated"/>
          <p:cNvPicPr>
            <a:picLocks noChangeAspect="1"/>
          </p:cNvPicPr>
          <p:nvPr userDrawn="1"/>
        </p:nvPicPr>
        <p:blipFill>
          <a:blip r:embed="rId18">
            <a:extLst>
              <a:ext uri="{28A0092B-C50C-407E-A947-70E740481C1C}">
                <a14:useLocalDpi xmlns:a14="http://schemas.microsoft.com/office/drawing/2010/main" val="0"/>
              </a:ext>
            </a:extLst>
          </a:blip>
          <a:srcRect/>
          <a:stretch>
            <a:fillRect/>
          </a:stretch>
        </p:blipFill>
        <p:spPr bwMode="auto">
          <a:xfrm>
            <a:off x="433388" y="0"/>
            <a:ext cx="2206625" cy="1079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8" name="Straight Connector 7"/>
          <p:cNvCxnSpPr>
            <a:cxnSpLocks/>
          </p:cNvCxnSpPr>
          <p:nvPr userDrawn="1"/>
        </p:nvCxnSpPr>
        <p:spPr>
          <a:xfrm>
            <a:off x="695325" y="1079500"/>
            <a:ext cx="10801350"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spTree>
  </p:cSld>
  <p:clrMap bg1="lt1" tx1="dk1" bg2="lt2" tx2="dk2" accent1="accent1" accent2="accent2" accent3="accent3" accent4="accent4" accent5="accent5" accent6="accent6" hlink="hlink" folHlink="folHlink"/>
  <p:sldLayoutIdLst>
    <p:sldLayoutId id="2147486618" r:id="rId1"/>
    <p:sldLayoutId id="2147486619" r:id="rId2"/>
    <p:sldLayoutId id="2147486620" r:id="rId3"/>
    <p:sldLayoutId id="2147486621" r:id="rId4"/>
    <p:sldLayoutId id="2147486622" r:id="rId5"/>
    <p:sldLayoutId id="2147486623" r:id="rId6"/>
    <p:sldLayoutId id="2147486624" r:id="rId7"/>
    <p:sldLayoutId id="2147486625" r:id="rId8"/>
    <p:sldLayoutId id="2147486626" r:id="rId9"/>
    <p:sldLayoutId id="2147486627" r:id="rId10"/>
    <p:sldLayoutId id="2147486603" r:id="rId11"/>
    <p:sldLayoutId id="2147486604" r:id="rId12"/>
    <p:sldLayoutId id="2147486605" r:id="rId13"/>
    <p:sldLayoutId id="2147486628" r:id="rId14"/>
    <p:sldLayoutId id="2147486629" r:id="rId15"/>
    <p:sldLayoutId id="2147487787" r:id="rId16"/>
  </p:sldLayoutIdLst>
  <p:hf hdr="0" ftr="0" dt="0"/>
  <p:txStyles>
    <p:titleStyle>
      <a:lvl1pPr algn="r" rtl="0" eaLnBrk="0" fontAlgn="base" hangingPunct="0">
        <a:lnSpc>
          <a:spcPct val="90000"/>
        </a:lnSpc>
        <a:spcBef>
          <a:spcPct val="0"/>
        </a:spcBef>
        <a:spcAft>
          <a:spcPct val="0"/>
        </a:spcAft>
        <a:defRPr sz="3000" b="1" kern="1200">
          <a:solidFill>
            <a:schemeClr val="tx1"/>
          </a:solidFill>
          <a:latin typeface="Arial" panose="020B0604020202020204" pitchFamily="34" charset="0"/>
          <a:ea typeface="+mj-ea"/>
          <a:cs typeface="Arial" panose="020B0604020202020204" pitchFamily="34" charset="0"/>
        </a:defRPr>
      </a:lvl1pPr>
      <a:lvl2pPr algn="r" rtl="0" eaLnBrk="0" fontAlgn="base" hangingPunct="0">
        <a:lnSpc>
          <a:spcPct val="90000"/>
        </a:lnSpc>
        <a:spcBef>
          <a:spcPct val="0"/>
        </a:spcBef>
        <a:spcAft>
          <a:spcPct val="0"/>
        </a:spcAft>
        <a:defRPr sz="3000" b="1">
          <a:solidFill>
            <a:schemeClr val="tx1"/>
          </a:solidFill>
          <a:latin typeface="Arial" panose="020B0604020202020204" pitchFamily="34" charset="0"/>
          <a:cs typeface="Arial" panose="020B0604020202020204" pitchFamily="34" charset="0"/>
        </a:defRPr>
      </a:lvl2pPr>
      <a:lvl3pPr algn="r" rtl="0" eaLnBrk="0" fontAlgn="base" hangingPunct="0">
        <a:lnSpc>
          <a:spcPct val="90000"/>
        </a:lnSpc>
        <a:spcBef>
          <a:spcPct val="0"/>
        </a:spcBef>
        <a:spcAft>
          <a:spcPct val="0"/>
        </a:spcAft>
        <a:defRPr sz="3000" b="1">
          <a:solidFill>
            <a:schemeClr val="tx1"/>
          </a:solidFill>
          <a:latin typeface="Arial" panose="020B0604020202020204" pitchFamily="34" charset="0"/>
          <a:cs typeface="Arial" panose="020B0604020202020204" pitchFamily="34" charset="0"/>
        </a:defRPr>
      </a:lvl3pPr>
      <a:lvl4pPr algn="r" rtl="0" eaLnBrk="0" fontAlgn="base" hangingPunct="0">
        <a:lnSpc>
          <a:spcPct val="90000"/>
        </a:lnSpc>
        <a:spcBef>
          <a:spcPct val="0"/>
        </a:spcBef>
        <a:spcAft>
          <a:spcPct val="0"/>
        </a:spcAft>
        <a:defRPr sz="3000" b="1">
          <a:solidFill>
            <a:schemeClr val="tx1"/>
          </a:solidFill>
          <a:latin typeface="Arial" panose="020B0604020202020204" pitchFamily="34" charset="0"/>
          <a:cs typeface="Arial" panose="020B0604020202020204" pitchFamily="34" charset="0"/>
        </a:defRPr>
      </a:lvl4pPr>
      <a:lvl5pPr algn="r" rtl="0" eaLnBrk="0" fontAlgn="base" hangingPunct="0">
        <a:lnSpc>
          <a:spcPct val="90000"/>
        </a:lnSpc>
        <a:spcBef>
          <a:spcPct val="0"/>
        </a:spcBef>
        <a:spcAft>
          <a:spcPct val="0"/>
        </a:spcAft>
        <a:defRPr sz="3000" b="1">
          <a:solidFill>
            <a:schemeClr val="tx1"/>
          </a:solidFill>
          <a:latin typeface="Arial" panose="020B0604020202020204" pitchFamily="34" charset="0"/>
          <a:cs typeface="Arial" panose="020B0604020202020204" pitchFamily="34" charset="0"/>
        </a:defRPr>
      </a:lvl5pPr>
      <a:lvl6pPr marL="457200" algn="r" rtl="0" fontAlgn="base">
        <a:lnSpc>
          <a:spcPct val="90000"/>
        </a:lnSpc>
        <a:spcBef>
          <a:spcPct val="0"/>
        </a:spcBef>
        <a:spcAft>
          <a:spcPct val="0"/>
        </a:spcAft>
        <a:defRPr sz="3000" b="1">
          <a:solidFill>
            <a:schemeClr val="tx1"/>
          </a:solidFill>
          <a:latin typeface="Arial" panose="020B0604020202020204" pitchFamily="34" charset="0"/>
          <a:cs typeface="Arial" panose="020B0604020202020204" pitchFamily="34" charset="0"/>
        </a:defRPr>
      </a:lvl6pPr>
      <a:lvl7pPr marL="914400" algn="r" rtl="0" fontAlgn="base">
        <a:lnSpc>
          <a:spcPct val="90000"/>
        </a:lnSpc>
        <a:spcBef>
          <a:spcPct val="0"/>
        </a:spcBef>
        <a:spcAft>
          <a:spcPct val="0"/>
        </a:spcAft>
        <a:defRPr sz="3000" b="1">
          <a:solidFill>
            <a:schemeClr val="tx1"/>
          </a:solidFill>
          <a:latin typeface="Arial" panose="020B0604020202020204" pitchFamily="34" charset="0"/>
          <a:cs typeface="Arial" panose="020B0604020202020204" pitchFamily="34" charset="0"/>
        </a:defRPr>
      </a:lvl7pPr>
      <a:lvl8pPr marL="1371600" algn="r" rtl="0" fontAlgn="base">
        <a:lnSpc>
          <a:spcPct val="90000"/>
        </a:lnSpc>
        <a:spcBef>
          <a:spcPct val="0"/>
        </a:spcBef>
        <a:spcAft>
          <a:spcPct val="0"/>
        </a:spcAft>
        <a:defRPr sz="3000" b="1">
          <a:solidFill>
            <a:schemeClr val="tx1"/>
          </a:solidFill>
          <a:latin typeface="Arial" panose="020B0604020202020204" pitchFamily="34" charset="0"/>
          <a:cs typeface="Arial" panose="020B0604020202020204" pitchFamily="34" charset="0"/>
        </a:defRPr>
      </a:lvl8pPr>
      <a:lvl9pPr marL="1828800" algn="r" rtl="0" fontAlgn="base">
        <a:lnSpc>
          <a:spcPct val="90000"/>
        </a:lnSpc>
        <a:spcBef>
          <a:spcPct val="0"/>
        </a:spcBef>
        <a:spcAft>
          <a:spcPct val="0"/>
        </a:spcAft>
        <a:defRPr sz="3000" b="1">
          <a:solidFill>
            <a:schemeClr val="tx1"/>
          </a:solidFill>
          <a:latin typeface="Arial" panose="020B0604020202020204" pitchFamily="34" charset="0"/>
          <a:cs typeface="Arial" panose="020B0604020202020204" pitchFamily="34" charset="0"/>
        </a:defRPr>
      </a:lvl9pPr>
    </p:titleStyle>
    <p:bodyStyle>
      <a:lvl1pPr marL="228600" indent="-228600" algn="l" rtl="0" eaLnBrk="0" fontAlgn="base" hangingPunct="0">
        <a:lnSpc>
          <a:spcPct val="90000"/>
        </a:lnSpc>
        <a:spcBef>
          <a:spcPts val="1000"/>
        </a:spcBef>
        <a:spcAft>
          <a:spcPct val="0"/>
        </a:spcAft>
        <a:buClr>
          <a:schemeClr val="tx2"/>
        </a:buClr>
        <a:buFont typeface="Wingdings" panose="05000000000000000000" pitchFamily="2" charset="2"/>
        <a:buChar char="§"/>
        <a:defRPr sz="2000" kern="1200">
          <a:solidFill>
            <a:schemeClr val="tx1"/>
          </a:solidFill>
          <a:latin typeface="Arial" panose="020B0604020202020204" pitchFamily="34" charset="0"/>
          <a:ea typeface="+mn-ea"/>
          <a:cs typeface="Arial" panose="020B0604020202020204" pitchFamily="34" charset="0"/>
        </a:defRPr>
      </a:lvl1pPr>
      <a:lvl2pPr marL="685800" indent="-228600" algn="l" rtl="0" eaLnBrk="0" fontAlgn="base" hangingPunct="0">
        <a:lnSpc>
          <a:spcPct val="90000"/>
        </a:lnSpc>
        <a:spcBef>
          <a:spcPts val="500"/>
        </a:spcBef>
        <a:spcAft>
          <a:spcPct val="0"/>
        </a:spcAft>
        <a:buClr>
          <a:schemeClr val="tx2"/>
        </a:buClr>
        <a:buFont typeface="Wingdings" panose="05000000000000000000" pitchFamily="2" charset="2"/>
        <a:buChar char="§"/>
        <a:defRPr kern="1200">
          <a:solidFill>
            <a:schemeClr val="tx1"/>
          </a:solidFill>
          <a:latin typeface="Arial" panose="020B0604020202020204" pitchFamily="34" charset="0"/>
          <a:ea typeface="+mn-ea"/>
          <a:cs typeface="Arial" panose="020B0604020202020204" pitchFamily="34" charset="0"/>
        </a:defRPr>
      </a:lvl2pPr>
      <a:lvl3pPr marL="1143000" indent="-228600" algn="l" rtl="0" eaLnBrk="0" fontAlgn="base" hangingPunct="0">
        <a:lnSpc>
          <a:spcPct val="90000"/>
        </a:lnSpc>
        <a:spcBef>
          <a:spcPts val="500"/>
        </a:spcBef>
        <a:spcAft>
          <a:spcPct val="0"/>
        </a:spcAft>
        <a:buClr>
          <a:schemeClr val="tx2"/>
        </a:buClr>
        <a:buFont typeface="Arial" panose="020B0604020202020204" pitchFamily="34" charset="0"/>
        <a:buChar char="•"/>
        <a:defRPr sz="1600" kern="1200">
          <a:solidFill>
            <a:schemeClr val="tx1"/>
          </a:solidFill>
          <a:latin typeface="Arial" panose="020B0604020202020204" pitchFamily="34" charset="0"/>
          <a:ea typeface="+mn-ea"/>
          <a:cs typeface="Arial" panose="020B0604020202020204" pitchFamily="34" charset="0"/>
        </a:defRPr>
      </a:lvl3pPr>
      <a:lvl4pPr marL="1600200" indent="-228600" algn="l" rtl="0" eaLnBrk="0" fontAlgn="base" hangingPunct="0">
        <a:lnSpc>
          <a:spcPct val="90000"/>
        </a:lnSpc>
        <a:spcBef>
          <a:spcPts val="500"/>
        </a:spcBef>
        <a:spcAft>
          <a:spcPct val="0"/>
        </a:spcAft>
        <a:buClr>
          <a:schemeClr val="tx2"/>
        </a:buClr>
        <a:buFont typeface="System Font Regular"/>
        <a:buChar char="-"/>
        <a:defRPr sz="1600" kern="1200">
          <a:solidFill>
            <a:schemeClr val="tx1"/>
          </a:solidFill>
          <a:latin typeface="Arial" panose="020B0604020202020204" pitchFamily="34" charset="0"/>
          <a:ea typeface="+mn-ea"/>
          <a:cs typeface="Arial" panose="020B0604020202020204" pitchFamily="34" charset="0"/>
        </a:defRPr>
      </a:lvl4pPr>
      <a:lvl5pPr marL="2057400" indent="-228600" algn="l" rtl="0" eaLnBrk="0" fontAlgn="base" hangingPunct="0">
        <a:lnSpc>
          <a:spcPct val="90000"/>
        </a:lnSpc>
        <a:spcBef>
          <a:spcPts val="500"/>
        </a:spcBef>
        <a:spcAft>
          <a:spcPct val="0"/>
        </a:spcAft>
        <a:buClr>
          <a:schemeClr val="tx1"/>
        </a:buClr>
        <a:buFont typeface="System Font Regular"/>
        <a:buChar char="-"/>
        <a:defRPr sz="1400" kern="1200">
          <a:solidFill>
            <a:srgbClr val="404040"/>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graphicFrame>
        <p:nvGraphicFramePr>
          <p:cNvPr id="4" name="think-cell data - do not delete" hidden="1">
            <a:extLst>
              <a:ext uri="{FF2B5EF4-FFF2-40B4-BE49-F238E27FC236}">
                <a16:creationId xmlns:a16="http://schemas.microsoft.com/office/drawing/2014/main" id="{4D6D3FCD-E14A-9352-1866-A4679F02BFF4}"/>
              </a:ext>
            </a:extLst>
          </p:cNvPr>
          <p:cNvGraphicFramePr>
            <a:graphicFrameLocks noChangeAspect="1"/>
          </p:cNvGraphicFramePr>
          <p:nvPr userDrawn="1">
            <p:custDataLst>
              <p:tags r:id="rId8"/>
            </p:custDataLst>
            <p:extLst>
              <p:ext uri="{D42A27DB-BD31-4B8C-83A1-F6EECF244321}">
                <p14:modId xmlns:p14="http://schemas.microsoft.com/office/powerpoint/2010/main" val="4073050167"/>
              </p:ext>
            </p:extLst>
          </p:nvPr>
        </p:nvGraphicFramePr>
        <p:xfrm>
          <a:off x="1588" y="1588"/>
          <a:ext cx="1227" cy="1588"/>
        </p:xfrm>
        <a:graphic>
          <a:graphicData uri="http://schemas.openxmlformats.org/presentationml/2006/ole">
            <mc:AlternateContent xmlns:mc="http://schemas.openxmlformats.org/markup-compatibility/2006">
              <mc:Choice xmlns:v="urn:schemas-microsoft-com:vml" Requires="v">
                <p:oleObj name="think-cell Slide" r:id="rId9" imgW="7772400" imgH="10058400" progId="TCLayout.ActiveDocument.1">
                  <p:embed/>
                </p:oleObj>
              </mc:Choice>
              <mc:Fallback>
                <p:oleObj name="think-cell Slide" r:id="rId9" imgW="7772400" imgH="10058400" progId="TCLayout.ActiveDocument.1">
                  <p:embed/>
                  <p:pic>
                    <p:nvPicPr>
                      <p:cNvPr id="4" name="think-cell data - do not delete" hidden="1">
                        <a:extLst>
                          <a:ext uri="{FF2B5EF4-FFF2-40B4-BE49-F238E27FC236}">
                            <a16:creationId xmlns:a16="http://schemas.microsoft.com/office/drawing/2014/main" id="{4D6D3FCD-E14A-9352-1866-A4679F02BFF4}"/>
                          </a:ext>
                        </a:extLst>
                      </p:cNvPr>
                      <p:cNvPicPr/>
                      <p:nvPr/>
                    </p:nvPicPr>
                    <p:blipFill>
                      <a:blip r:embed="rId10"/>
                      <a:stretch>
                        <a:fillRect/>
                      </a:stretch>
                    </p:blipFill>
                    <p:spPr>
                      <a:xfrm>
                        <a:off x="1588" y="1588"/>
                        <a:ext cx="1227" cy="1588"/>
                      </a:xfrm>
                      <a:prstGeom prst="rect">
                        <a:avLst/>
                      </a:prstGeom>
                    </p:spPr>
                  </p:pic>
                </p:oleObj>
              </mc:Fallback>
            </mc:AlternateContent>
          </a:graphicData>
        </a:graphic>
      </p:graphicFrame>
      <p:sp>
        <p:nvSpPr>
          <p:cNvPr id="8" name="Titelplatzhalter 1">
            <a:extLst>
              <a:ext uri="{FF2B5EF4-FFF2-40B4-BE49-F238E27FC236}">
                <a16:creationId xmlns:a16="http://schemas.microsoft.com/office/drawing/2014/main" id="{0E281AE7-0A7B-DDFB-7C2A-605D8511AD71}"/>
              </a:ext>
            </a:extLst>
          </p:cNvPr>
          <p:cNvSpPr>
            <a:spLocks noGrp="1"/>
          </p:cNvSpPr>
          <p:nvPr>
            <p:ph type="title"/>
          </p:nvPr>
        </p:nvSpPr>
        <p:spPr>
          <a:xfrm>
            <a:off x="515938" y="448248"/>
            <a:ext cx="11160125" cy="523302"/>
          </a:xfrm>
          <a:prstGeom prst="rect">
            <a:avLst/>
          </a:prstGeom>
        </p:spPr>
        <p:txBody>
          <a:bodyPr vert="horz" lIns="0" tIns="0" rIns="0" bIns="0" rtlCol="0" anchor="t" anchorCtr="0">
            <a:noAutofit/>
          </a:bodyPr>
          <a:lstStyle/>
          <a:p>
            <a:r>
              <a:rPr lang="en-US" dirty="0"/>
              <a:t>Click to edit primary Headline</a:t>
            </a:r>
            <a:endParaRPr lang="en-US" noProof="0" dirty="0"/>
          </a:p>
        </p:txBody>
      </p:sp>
      <p:sp>
        <p:nvSpPr>
          <p:cNvPr id="13" name="Textplatzhalter 2">
            <a:extLst>
              <a:ext uri="{FF2B5EF4-FFF2-40B4-BE49-F238E27FC236}">
                <a16:creationId xmlns:a16="http://schemas.microsoft.com/office/drawing/2014/main" id="{5C38BD9C-C63C-1A0B-81C5-D2F64FC3F254}"/>
              </a:ext>
            </a:extLst>
          </p:cNvPr>
          <p:cNvSpPr>
            <a:spLocks noGrp="1"/>
          </p:cNvSpPr>
          <p:nvPr>
            <p:ph type="body" idx="1"/>
          </p:nvPr>
        </p:nvSpPr>
        <p:spPr>
          <a:xfrm>
            <a:off x="515938" y="1375576"/>
            <a:ext cx="11160125" cy="4850553"/>
          </a:xfrm>
          <a:prstGeom prst="rect">
            <a:avLst/>
          </a:prstGeom>
        </p:spPr>
        <p:txBody>
          <a:bodyPr vert="horz" lIns="0" tIns="0" rIns="0" bIns="0" rtlCol="0" anchor="t" anchorCtr="0">
            <a:noAutofit/>
          </a:bodyPr>
          <a:lstStyle/>
          <a:p>
            <a:pPr lvl="0"/>
            <a:r>
              <a:rPr lang="de-DE" dirty="0"/>
              <a:t>Edit </a:t>
            </a:r>
            <a:r>
              <a:rPr lang="de-DE" dirty="0" err="1"/>
              <a:t>master</a:t>
            </a:r>
            <a:r>
              <a:rPr lang="de-DE" dirty="0"/>
              <a:t> </a:t>
            </a:r>
            <a:r>
              <a:rPr lang="de-DE" dirty="0" err="1"/>
              <a:t>text</a:t>
            </a:r>
            <a:endParaRPr lang="de-DE" dirty="0"/>
          </a:p>
          <a:p>
            <a:pPr lvl="1"/>
            <a:r>
              <a:rPr lang="de-DE" dirty="0"/>
              <a:t>Second </a:t>
            </a:r>
            <a:r>
              <a:rPr lang="de-DE" dirty="0" err="1"/>
              <a:t>level</a:t>
            </a:r>
            <a:endParaRPr lang="de-DE" dirty="0"/>
          </a:p>
          <a:p>
            <a:pPr lvl="2"/>
            <a:r>
              <a:rPr lang="de-DE" dirty="0"/>
              <a:t>Third </a:t>
            </a:r>
            <a:r>
              <a:rPr lang="de-DE" dirty="0" err="1"/>
              <a:t>level</a:t>
            </a:r>
            <a:endParaRPr lang="de-DE" dirty="0"/>
          </a:p>
          <a:p>
            <a:pPr lvl="3"/>
            <a:r>
              <a:rPr lang="de-DE" dirty="0" err="1"/>
              <a:t>Fourth</a:t>
            </a:r>
            <a:r>
              <a:rPr lang="de-DE" dirty="0"/>
              <a:t> </a:t>
            </a:r>
            <a:r>
              <a:rPr lang="de-DE" dirty="0" err="1"/>
              <a:t>level</a:t>
            </a:r>
            <a:endParaRPr lang="de-DE" dirty="0"/>
          </a:p>
          <a:p>
            <a:pPr lvl="4"/>
            <a:r>
              <a:rPr lang="de-DE" dirty="0" err="1"/>
              <a:t>Fifth</a:t>
            </a:r>
            <a:r>
              <a:rPr lang="de-DE" dirty="0"/>
              <a:t> </a:t>
            </a:r>
            <a:r>
              <a:rPr lang="de-DE" dirty="0" err="1"/>
              <a:t>level</a:t>
            </a:r>
            <a:endParaRPr lang="en-US" noProof="0" dirty="0"/>
          </a:p>
          <a:p>
            <a:pPr lvl="5"/>
            <a:r>
              <a:rPr lang="en-US" noProof="0" dirty="0"/>
              <a:t>Sixth level</a:t>
            </a:r>
            <a:endParaRPr lang="de-DE" dirty="0"/>
          </a:p>
          <a:p>
            <a:pPr lvl="5"/>
            <a:endParaRPr lang="en-US" noProof="0" dirty="0"/>
          </a:p>
        </p:txBody>
      </p:sp>
      <p:pic>
        <p:nvPicPr>
          <p:cNvPr id="15" name="Grafik 14">
            <a:extLst>
              <a:ext uri="{FF2B5EF4-FFF2-40B4-BE49-F238E27FC236}">
                <a16:creationId xmlns:a16="http://schemas.microsoft.com/office/drawing/2014/main" id="{A120C827-AE3F-752D-63BE-3CA45201ACE3}"/>
              </a:ext>
            </a:extLst>
          </p:cNvPr>
          <p:cNvPicPr>
            <a:picLocks noChangeAspect="1"/>
          </p:cNvPicPr>
          <p:nvPr userDrawn="1"/>
        </p:nvPicPr>
        <p:blipFill>
          <a:blip>
            <a:extLst>
              <a:ext uri="{96DAC541-7B7A-43D3-8B79-37D633B846F1}">
                <asvg:svgBlip xmlns:asvg="http://schemas.microsoft.com/office/drawing/2016/SVG/main" r:embed="rId11"/>
              </a:ext>
            </a:extLst>
          </a:blip>
          <a:srcRect/>
          <a:stretch/>
        </p:blipFill>
        <p:spPr>
          <a:xfrm>
            <a:off x="6136" y="6308725"/>
            <a:ext cx="12193200" cy="38103"/>
          </a:xfrm>
          <a:prstGeom prst="rect">
            <a:avLst/>
          </a:prstGeom>
        </p:spPr>
      </p:pic>
      <p:pic>
        <p:nvPicPr>
          <p:cNvPr id="3" name="Grafik 2">
            <a:extLst>
              <a:ext uri="{FF2B5EF4-FFF2-40B4-BE49-F238E27FC236}">
                <a16:creationId xmlns:a16="http://schemas.microsoft.com/office/drawing/2014/main" id="{C20F45F9-4298-D235-4671-665951B36D1F}"/>
              </a:ext>
            </a:extLst>
          </p:cNvPr>
          <p:cNvPicPr>
            <a:picLocks noChangeAspect="1"/>
          </p:cNvPicPr>
          <p:nvPr userDrawn="1"/>
        </p:nvPicPr>
        <p:blipFill>
          <a:blip>
            <a:extLst>
              <a:ext uri="{96DAC541-7B7A-43D3-8B79-37D633B846F1}">
                <asvg:svgBlip xmlns:asvg="http://schemas.microsoft.com/office/drawing/2016/SVG/main" r:embed="rId12"/>
              </a:ext>
            </a:extLst>
          </a:blip>
          <a:srcRect/>
          <a:stretch/>
        </p:blipFill>
        <p:spPr>
          <a:xfrm>
            <a:off x="10964433" y="6391320"/>
            <a:ext cx="800118" cy="377834"/>
          </a:xfrm>
          <a:prstGeom prst="rect">
            <a:avLst/>
          </a:prstGeom>
        </p:spPr>
      </p:pic>
    </p:spTree>
    <p:extLst>
      <p:ext uri="{BB962C8B-B14F-4D97-AF65-F5344CB8AC3E}">
        <p14:creationId xmlns:p14="http://schemas.microsoft.com/office/powerpoint/2010/main" val="2234575581"/>
      </p:ext>
    </p:extLst>
  </p:cSld>
  <p:clrMap bg1="lt1" tx1="dk1" bg2="lt2" tx2="dk2" accent1="accent1" accent2="accent2" accent3="accent3" accent4="accent4" accent5="accent5" accent6="accent6" hlink="hlink" folHlink="folHlink"/>
  <p:sldLayoutIdLst>
    <p:sldLayoutId id="2147487586" r:id="rId1"/>
    <p:sldLayoutId id="2147487587" r:id="rId2"/>
    <p:sldLayoutId id="2147487588" r:id="rId3"/>
    <p:sldLayoutId id="2147487589" r:id="rId4"/>
    <p:sldLayoutId id="2147487590" r:id="rId5"/>
    <p:sldLayoutId id="2147487591" r:id="rId6"/>
  </p:sldLayoutIdLst>
  <p:hf hdr="0"/>
  <p:txStyles>
    <p:titleStyle>
      <a:lvl1pPr algn="l" defTabSz="914400" rtl="0" eaLnBrk="1" latinLnBrk="0" hangingPunct="1">
        <a:lnSpc>
          <a:spcPct val="90000"/>
        </a:lnSpc>
        <a:spcBef>
          <a:spcPct val="0"/>
        </a:spcBef>
        <a:buNone/>
        <a:defRPr sz="1800" b="1" kern="1200">
          <a:solidFill>
            <a:schemeClr val="tx1"/>
          </a:solidFill>
          <a:latin typeface="+mj-lt"/>
          <a:ea typeface="+mj-ea"/>
          <a:cs typeface="+mj-cs"/>
        </a:defRPr>
      </a:lvl1pPr>
    </p:titleStyle>
    <p:bodyStyle>
      <a:lvl1pPr marL="0" indent="0" algn="l" defTabSz="914400" rtl="0" eaLnBrk="1" latinLnBrk="0" hangingPunct="1">
        <a:lnSpc>
          <a:spcPct val="100000"/>
        </a:lnSpc>
        <a:spcBef>
          <a:spcPts val="0"/>
        </a:spcBef>
        <a:spcAft>
          <a:spcPts val="600"/>
        </a:spcAft>
        <a:buFont typeface="Arial" panose="020B0604020202020204" pitchFamily="34" charset="0"/>
        <a:buNone/>
        <a:defRPr sz="1600" kern="1200">
          <a:solidFill>
            <a:schemeClr val="accent4"/>
          </a:solidFill>
          <a:latin typeface="+mn-lt"/>
          <a:ea typeface="+mn-ea"/>
          <a:cs typeface="+mn-cs"/>
        </a:defRPr>
      </a:lvl1pPr>
      <a:lvl2pPr marL="179388" indent="-179388" algn="l" defTabSz="914400" rtl="0" eaLnBrk="1" latinLnBrk="0" hangingPunct="1">
        <a:lnSpc>
          <a:spcPct val="100000"/>
        </a:lnSpc>
        <a:spcBef>
          <a:spcPts val="0"/>
        </a:spcBef>
        <a:spcAft>
          <a:spcPts val="600"/>
        </a:spcAft>
        <a:buFont typeface="Wingdings 3" panose="05040102010807070707" pitchFamily="18" charset="2"/>
        <a:buChar char="}"/>
        <a:tabLst/>
        <a:defRPr sz="1400" kern="1200">
          <a:solidFill>
            <a:schemeClr val="tx1"/>
          </a:solidFill>
          <a:latin typeface="+mn-lt"/>
          <a:ea typeface="+mn-ea"/>
          <a:cs typeface="+mn-cs"/>
        </a:defRPr>
      </a:lvl2pPr>
      <a:lvl3pPr marL="355600" indent="-173038" algn="l" defTabSz="914400" rtl="0" eaLnBrk="1" latinLnBrk="0" hangingPunct="1">
        <a:lnSpc>
          <a:spcPct val="100000"/>
        </a:lnSpc>
        <a:spcBef>
          <a:spcPts val="0"/>
        </a:spcBef>
        <a:spcAft>
          <a:spcPts val="600"/>
        </a:spcAft>
        <a:buClr>
          <a:schemeClr val="accent1"/>
        </a:buClr>
        <a:buFont typeface="Wingdings 3" panose="05040102010807070707" pitchFamily="18" charset="2"/>
        <a:buChar char="}"/>
        <a:tabLst/>
        <a:defRPr sz="1400" kern="1200">
          <a:solidFill>
            <a:schemeClr val="tx1"/>
          </a:solidFill>
          <a:latin typeface="+mn-lt"/>
          <a:ea typeface="+mn-ea"/>
          <a:cs typeface="+mn-cs"/>
        </a:defRPr>
      </a:lvl3pPr>
      <a:lvl4pPr marL="533400" indent="-171450" algn="l" defTabSz="914400" rtl="0" eaLnBrk="1" latinLnBrk="0" hangingPunct="1">
        <a:lnSpc>
          <a:spcPct val="100000"/>
        </a:lnSpc>
        <a:spcBef>
          <a:spcPts val="0"/>
        </a:spcBef>
        <a:spcAft>
          <a:spcPts val="600"/>
        </a:spcAft>
        <a:buClr>
          <a:schemeClr val="accent2"/>
        </a:buClr>
        <a:buFont typeface="Wingdings 3" panose="05040102010807070707" pitchFamily="18" charset="2"/>
        <a:buChar char="}"/>
        <a:tabLst/>
        <a:defRPr sz="1400" kern="1200">
          <a:solidFill>
            <a:schemeClr val="tx1"/>
          </a:solidFill>
          <a:latin typeface="+mn-lt"/>
          <a:ea typeface="+mn-ea"/>
          <a:cs typeface="+mn-cs"/>
        </a:defRPr>
      </a:lvl4pPr>
      <a:lvl5pPr marL="711200" indent="-171450" algn="l" defTabSz="914400" rtl="0" eaLnBrk="1" latinLnBrk="0" hangingPunct="1">
        <a:lnSpc>
          <a:spcPct val="100000"/>
        </a:lnSpc>
        <a:spcBef>
          <a:spcPts val="0"/>
        </a:spcBef>
        <a:spcAft>
          <a:spcPts val="600"/>
        </a:spcAft>
        <a:buClr>
          <a:schemeClr val="accent3"/>
        </a:buClr>
        <a:buFont typeface="Wingdings 3" panose="05040102010807070707" pitchFamily="18" charset="2"/>
        <a:buChar char="}"/>
        <a:tabLst/>
        <a:defRPr sz="1400" kern="1200">
          <a:solidFill>
            <a:schemeClr val="tx1"/>
          </a:solidFill>
          <a:latin typeface="+mn-lt"/>
          <a:ea typeface="+mn-ea"/>
          <a:cs typeface="+mn-cs"/>
        </a:defRPr>
      </a:lvl5pPr>
      <a:lvl6pPr marL="889000" indent="-171450" algn="l" defTabSz="914400" rtl="0" eaLnBrk="1" latinLnBrk="0" hangingPunct="1">
        <a:lnSpc>
          <a:spcPct val="100000"/>
        </a:lnSpc>
        <a:spcBef>
          <a:spcPts val="0"/>
        </a:spcBef>
        <a:spcAft>
          <a:spcPts val="600"/>
        </a:spcAft>
        <a:buClr>
          <a:schemeClr val="accent4"/>
        </a:buClr>
        <a:buFont typeface="Wingdings 3" panose="05040102010807070707" pitchFamily="18" charset="2"/>
        <a:buChar char="}"/>
        <a:tabLst/>
        <a:defRPr sz="1400" kern="1200">
          <a:solidFill>
            <a:schemeClr val="tx1"/>
          </a:solidFill>
          <a:latin typeface="+mn-lt"/>
          <a:ea typeface="+mn-ea"/>
          <a:cs typeface="+mn-cs"/>
        </a:defRPr>
      </a:lvl6pPr>
      <a:lvl7pPr marL="0" indent="0" algn="l" defTabSz="914400" rtl="0" eaLnBrk="1" latinLnBrk="0" hangingPunct="1">
        <a:lnSpc>
          <a:spcPct val="100000"/>
        </a:lnSpc>
        <a:spcBef>
          <a:spcPts val="0"/>
        </a:spcBef>
        <a:spcAft>
          <a:spcPts val="600"/>
        </a:spcAft>
        <a:buFont typeface="Arial" panose="020B0604020202020204" pitchFamily="34" charset="0"/>
        <a:buNone/>
        <a:defRPr sz="3200" kern="1200">
          <a:solidFill>
            <a:schemeClr val="tx1"/>
          </a:solidFill>
          <a:latin typeface="+mn-lt"/>
          <a:ea typeface="+mn-ea"/>
          <a:cs typeface="+mn-cs"/>
        </a:defRPr>
      </a:lvl7pPr>
      <a:lvl8pPr marL="0" indent="0" algn="l" defTabSz="914400" rtl="0" eaLnBrk="1" latinLnBrk="0" hangingPunct="1">
        <a:lnSpc>
          <a:spcPct val="100000"/>
        </a:lnSpc>
        <a:spcBef>
          <a:spcPts val="0"/>
        </a:spcBef>
        <a:spcAft>
          <a:spcPts val="600"/>
        </a:spcAft>
        <a:buFont typeface="Arial" panose="020B0604020202020204" pitchFamily="34" charset="0"/>
        <a:buNone/>
        <a:defRPr sz="4400" kern="1200">
          <a:solidFill>
            <a:schemeClr val="tx1"/>
          </a:solidFill>
          <a:latin typeface="+mn-lt"/>
          <a:ea typeface="+mn-ea"/>
          <a:cs typeface="+mn-cs"/>
        </a:defRPr>
      </a:lvl8pPr>
      <a:lvl9pPr marL="0" indent="0" algn="l" defTabSz="914400" rtl="0" eaLnBrk="1" latinLnBrk="0" hangingPunct="1">
        <a:lnSpc>
          <a:spcPct val="100000"/>
        </a:lnSpc>
        <a:spcBef>
          <a:spcPts val="0"/>
        </a:spcBef>
        <a:spcAft>
          <a:spcPts val="600"/>
        </a:spcAft>
        <a:buFont typeface="Arial" panose="020B0604020202020204" pitchFamily="34" charset="0"/>
        <a:buNone/>
        <a:defRPr sz="6000" kern="1200">
          <a:solidFill>
            <a:schemeClr val="tx1"/>
          </a:solidFill>
          <a:latin typeface="+mn-lt"/>
          <a:ea typeface="+mn-ea"/>
          <a:cs typeface="+mn-cs"/>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3" pos="7355">
          <p15:clr>
            <a:srgbClr val="F26B43"/>
          </p15:clr>
        </p15:guide>
        <p15:guide id="5" pos="325">
          <p15:clr>
            <a:srgbClr val="F26B43"/>
          </p15:clr>
        </p15:guide>
        <p15:guide id="7" orient="horz" pos="3974">
          <p15:clr>
            <a:srgbClr val="F26B43"/>
          </p15:clr>
        </p15:guide>
        <p15:guide id="8" orient="horz" pos="612">
          <p15:clr>
            <a:srgbClr val="F26B43"/>
          </p15:clr>
        </p15:guide>
        <p15:guide id="10" orient="horz" pos="867">
          <p15:clr>
            <a:srgbClr val="F26B43"/>
          </p15:clr>
        </p15:guide>
        <p15:guide id="11" orient="horz" pos="1835">
          <p15:clr>
            <a:srgbClr val="F26B43"/>
          </p15:clr>
        </p15:guide>
        <p15:guide id="12" orient="horz" pos="2447">
          <p15:clr>
            <a:srgbClr val="F26B43"/>
          </p15:clr>
        </p15:guide>
        <p15:guide id="13" orient="horz" pos="3059">
          <p15:clr>
            <a:srgbClr val="F26B43"/>
          </p15:clr>
        </p15:guide>
        <p15:guide id="14" orient="horz" pos="3657">
          <p15:clr>
            <a:srgbClr val="F26B43"/>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BA107D70-9816-2D4B-8551-36AD55B23ABB}"/>
              </a:ext>
            </a:extLst>
          </p:cNvPr>
          <p:cNvSpPr>
            <a:spLocks noGrp="1"/>
          </p:cNvSpPr>
          <p:nvPr>
            <p:ph type="ctrTitle"/>
          </p:nvPr>
        </p:nvSpPr>
        <p:spPr/>
        <p:txBody>
          <a:bodyPr/>
          <a:lstStyle/>
          <a:p>
            <a:r>
              <a:rPr lang="en-GB" dirty="0"/>
              <a:t>3.</a:t>
            </a:r>
            <a:r>
              <a:rPr lang="sl-SI" dirty="0"/>
              <a:t>3</a:t>
            </a:r>
            <a:r>
              <a:rPr lang="en-GB" dirty="0"/>
              <a:t> </a:t>
            </a:r>
            <a:r>
              <a:rPr lang="en-GB" noProof="0" dirty="0"/>
              <a:t>Algorithm Methodology amendment</a:t>
            </a:r>
            <a:br>
              <a:rPr lang="en-GB" dirty="0"/>
            </a:br>
            <a:endParaRPr lang="en-GB" dirty="0"/>
          </a:p>
        </p:txBody>
      </p:sp>
      <p:sp>
        <p:nvSpPr>
          <p:cNvPr id="5" name="Subtitle 4">
            <a:extLst>
              <a:ext uri="{FF2B5EF4-FFF2-40B4-BE49-F238E27FC236}">
                <a16:creationId xmlns:a16="http://schemas.microsoft.com/office/drawing/2014/main" id="{AE9054AC-5583-3849-A0B3-867DB1335964}"/>
              </a:ext>
            </a:extLst>
          </p:cNvPr>
          <p:cNvSpPr>
            <a:spLocks noGrp="1"/>
          </p:cNvSpPr>
          <p:nvPr>
            <p:ph type="subTitle" idx="1"/>
          </p:nvPr>
        </p:nvSpPr>
        <p:spPr/>
        <p:txBody>
          <a:bodyPr>
            <a:normAutofit/>
          </a:bodyPr>
          <a:lstStyle/>
          <a:p>
            <a:pPr marL="0" indent="0">
              <a:buNone/>
            </a:pPr>
            <a:r>
              <a:rPr lang="en-GB" noProof="0" dirty="0"/>
              <a:t>8 October 2026</a:t>
            </a:r>
          </a:p>
          <a:p>
            <a:pPr marL="0" indent="0">
              <a:buNone/>
            </a:pPr>
            <a:r>
              <a:rPr lang="en-GB" dirty="0"/>
              <a:t>MESC</a:t>
            </a:r>
          </a:p>
        </p:txBody>
      </p:sp>
      <p:sp>
        <p:nvSpPr>
          <p:cNvPr id="2" name="TextBox 1">
            <a:extLst>
              <a:ext uri="{FF2B5EF4-FFF2-40B4-BE49-F238E27FC236}">
                <a16:creationId xmlns:a16="http://schemas.microsoft.com/office/drawing/2014/main" id="{2DE3BE41-F7EC-9145-952A-44E351F504A9}"/>
              </a:ext>
            </a:extLst>
          </p:cNvPr>
          <p:cNvSpPr txBox="1"/>
          <p:nvPr/>
        </p:nvSpPr>
        <p:spPr>
          <a:xfrm>
            <a:off x="6400800" y="5949538"/>
            <a:ext cx="0" cy="0"/>
          </a:xfrm>
          <a:prstGeom prst="rect">
            <a:avLst/>
          </a:prstGeom>
        </p:spPr>
        <p:txBody>
          <a:bodyPr vert="horz" wrap="none" lIns="91440" tIns="45720" rIns="91440" bIns="45720" rtlCol="0" anchor="t">
            <a:normAutofit fontScale="25000" lnSpcReduction="20000"/>
          </a:bodyPr>
          <a:lstStyle/>
          <a:p>
            <a:pPr algn="l"/>
            <a:endParaRPr lang="en-GB" b="1" dirty="0">
              <a:solidFill>
                <a:schemeClr val="accent1"/>
              </a:solidFill>
            </a:endParaRPr>
          </a:p>
        </p:txBody>
      </p:sp>
      <p:sp>
        <p:nvSpPr>
          <p:cNvPr id="6" name="Subtitle 2">
            <a:extLst>
              <a:ext uri="{FF2B5EF4-FFF2-40B4-BE49-F238E27FC236}">
                <a16:creationId xmlns:a16="http://schemas.microsoft.com/office/drawing/2014/main" id="{2237D659-6571-BD49-88B9-1244CB858646}"/>
              </a:ext>
            </a:extLst>
          </p:cNvPr>
          <p:cNvSpPr txBox="1">
            <a:spLocks/>
          </p:cNvSpPr>
          <p:nvPr/>
        </p:nvSpPr>
        <p:spPr>
          <a:xfrm>
            <a:off x="5114930" y="5738707"/>
            <a:ext cx="6449470" cy="390293"/>
          </a:xfrm>
          <a:prstGeom prst="rect">
            <a:avLst/>
          </a:prstGeom>
        </p:spPr>
        <p:txBody>
          <a:bodyPr vert="horz" lIns="91440" tIns="45720" rIns="91440" bIns="45720" rtlCol="0" anchor="t">
            <a:normAutofit/>
          </a:bodyPr>
          <a:lstStyle>
            <a:lvl1pPr marL="0" indent="0" algn="l" defTabSz="914400" rtl="0" eaLnBrk="1" latinLnBrk="0" hangingPunct="1">
              <a:lnSpc>
                <a:spcPct val="90000"/>
              </a:lnSpc>
              <a:spcBef>
                <a:spcPts val="1000"/>
              </a:spcBef>
              <a:buClr>
                <a:schemeClr val="tx2"/>
              </a:buClr>
              <a:buFont typeface="Wingdings" pitchFamily="2" charset="2"/>
              <a:buNone/>
              <a:defRPr sz="2000" kern="1200">
                <a:solidFill>
                  <a:schemeClr val="bg1"/>
                </a:solidFill>
                <a:latin typeface="Arial" panose="020B0604020202020204" pitchFamily="34" charset="0"/>
                <a:ea typeface="+mn-ea"/>
                <a:cs typeface="Arial" panose="020B0604020202020204" pitchFamily="34" charset="0"/>
              </a:defRPr>
            </a:lvl1pPr>
            <a:lvl2pPr marL="457200" indent="0" algn="ctr" defTabSz="914400" rtl="0" eaLnBrk="1" latinLnBrk="0" hangingPunct="1">
              <a:lnSpc>
                <a:spcPct val="90000"/>
              </a:lnSpc>
              <a:spcBef>
                <a:spcPts val="500"/>
              </a:spcBef>
              <a:buClr>
                <a:schemeClr val="tx2"/>
              </a:buClr>
              <a:buFont typeface="Wingdings" pitchFamily="2" charset="2"/>
              <a:buNone/>
              <a:defRPr sz="2000" kern="1200">
                <a:solidFill>
                  <a:schemeClr val="tx1"/>
                </a:solidFill>
                <a:latin typeface="Arial" panose="020B0604020202020204" pitchFamily="34" charset="0"/>
                <a:ea typeface="+mn-ea"/>
                <a:cs typeface="Arial" panose="020B0604020202020204" pitchFamily="34" charset="0"/>
              </a:defRPr>
            </a:lvl2pPr>
            <a:lvl3pPr marL="914400" indent="0" algn="ctr" defTabSz="914400" rtl="0" eaLnBrk="1" latinLnBrk="0" hangingPunct="1">
              <a:lnSpc>
                <a:spcPct val="90000"/>
              </a:lnSpc>
              <a:spcBef>
                <a:spcPts val="500"/>
              </a:spcBef>
              <a:buClr>
                <a:schemeClr val="tx2"/>
              </a:buClr>
              <a:buFont typeface="Arial" panose="020B0604020202020204" pitchFamily="34" charset="0"/>
              <a:buNone/>
              <a:defRPr sz="1800" kern="1200">
                <a:solidFill>
                  <a:schemeClr val="tx1"/>
                </a:solidFill>
                <a:latin typeface="Arial" panose="020B0604020202020204" pitchFamily="34" charset="0"/>
                <a:ea typeface="+mn-ea"/>
                <a:cs typeface="Arial" panose="020B0604020202020204" pitchFamily="34" charset="0"/>
              </a:defRPr>
            </a:lvl3pPr>
            <a:lvl4pPr marL="1371600" indent="0" algn="ctr" defTabSz="914400" rtl="0" eaLnBrk="1" latinLnBrk="0" hangingPunct="1">
              <a:lnSpc>
                <a:spcPct val="90000"/>
              </a:lnSpc>
              <a:spcBef>
                <a:spcPts val="500"/>
              </a:spcBef>
              <a:buClr>
                <a:schemeClr val="tx2"/>
              </a:buClr>
              <a:buFont typeface="System Font Regular"/>
              <a:buNone/>
              <a:defRPr sz="1600" kern="1200">
                <a:solidFill>
                  <a:schemeClr val="tx1"/>
                </a:solidFill>
                <a:latin typeface="Arial" panose="020B0604020202020204" pitchFamily="34" charset="0"/>
                <a:ea typeface="+mn-ea"/>
                <a:cs typeface="Arial" panose="020B0604020202020204" pitchFamily="34" charset="0"/>
              </a:defRPr>
            </a:lvl4pPr>
            <a:lvl5pPr marL="1828800" indent="0" algn="ctr" defTabSz="914400" rtl="0" eaLnBrk="1" latinLnBrk="0" hangingPunct="1">
              <a:lnSpc>
                <a:spcPct val="90000"/>
              </a:lnSpc>
              <a:spcBef>
                <a:spcPts val="500"/>
              </a:spcBef>
              <a:buClr>
                <a:schemeClr val="tx1"/>
              </a:buClr>
              <a:buFont typeface="System Font Regular"/>
              <a:buNone/>
              <a:defRPr sz="1600" kern="1200">
                <a:solidFill>
                  <a:schemeClr val="tx1">
                    <a:lumMod val="75000"/>
                    <a:lumOff val="25000"/>
                  </a:schemeClr>
                </a:solidFill>
                <a:latin typeface="Arial" panose="020B0604020202020204" pitchFamily="34" charset="0"/>
                <a:ea typeface="+mn-ea"/>
                <a:cs typeface="Arial" panose="020B0604020202020204" pitchFamily="34" charset="0"/>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endParaRPr lang="en-GB" b="1" dirty="0">
              <a:solidFill>
                <a:schemeClr val="accent1"/>
              </a:solidFill>
            </a:endParaRPr>
          </a:p>
        </p:txBody>
      </p:sp>
    </p:spTree>
    <p:extLst>
      <p:ext uri="{BB962C8B-B14F-4D97-AF65-F5344CB8AC3E}">
        <p14:creationId xmlns:p14="http://schemas.microsoft.com/office/powerpoint/2010/main" val="319295426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BFDE8B2-0F72-C899-2A99-054C881D2E4C}"/>
            </a:ext>
          </a:extLst>
        </p:cNvPr>
        <p:cNvGrpSpPr/>
        <p:nvPr/>
      </p:nvGrpSpPr>
      <p:grpSpPr>
        <a:xfrm>
          <a:off x="0" y="0"/>
          <a:ext cx="0" cy="0"/>
          <a:chOff x="0" y="0"/>
          <a:chExt cx="0" cy="0"/>
        </a:xfrm>
      </p:grpSpPr>
      <p:sp>
        <p:nvSpPr>
          <p:cNvPr id="8" name="Title 7">
            <a:extLst>
              <a:ext uri="{FF2B5EF4-FFF2-40B4-BE49-F238E27FC236}">
                <a16:creationId xmlns:a16="http://schemas.microsoft.com/office/drawing/2014/main" id="{498327C5-39C9-12EB-BD06-35A4F7C9132E}"/>
              </a:ext>
            </a:extLst>
          </p:cNvPr>
          <p:cNvSpPr>
            <a:spLocks noGrp="1"/>
          </p:cNvSpPr>
          <p:nvPr>
            <p:ph type="title"/>
          </p:nvPr>
        </p:nvSpPr>
        <p:spPr/>
        <p:txBody>
          <a:bodyPr/>
          <a:lstStyle/>
          <a:p>
            <a:r>
              <a:rPr lang="en-GB" sz="2400" noProof="0" dirty="0"/>
              <a:t>Scope and timeline of the amendment</a:t>
            </a:r>
          </a:p>
        </p:txBody>
      </p:sp>
      <p:sp>
        <p:nvSpPr>
          <p:cNvPr id="3" name="Slide Number Placeholder 2">
            <a:extLst>
              <a:ext uri="{FF2B5EF4-FFF2-40B4-BE49-F238E27FC236}">
                <a16:creationId xmlns:a16="http://schemas.microsoft.com/office/drawing/2014/main" id="{38DB33EE-48DA-C18D-FF74-D80402177F85}"/>
              </a:ext>
            </a:extLst>
          </p:cNvPr>
          <p:cNvSpPr>
            <a:spLocks noGrp="1"/>
          </p:cNvSpPr>
          <p:nvPr>
            <p:ph type="sldNum" sz="quarter" idx="12"/>
          </p:nvPr>
        </p:nvSpPr>
        <p:spPr/>
        <p:txBody>
          <a:bodyPr/>
          <a:lstStyle/>
          <a:p>
            <a:fld id="{68E16D21-2873-7F4D-BC1C-4DCC7B7156B8}" type="slidenum">
              <a:rPr lang="en-SI" smtClean="0"/>
              <a:t>2</a:t>
            </a:fld>
            <a:endParaRPr lang="en-SI"/>
          </a:p>
        </p:txBody>
      </p:sp>
      <p:sp>
        <p:nvSpPr>
          <p:cNvPr id="9" name="Text Placeholder 8">
            <a:extLst>
              <a:ext uri="{FF2B5EF4-FFF2-40B4-BE49-F238E27FC236}">
                <a16:creationId xmlns:a16="http://schemas.microsoft.com/office/drawing/2014/main" id="{0EB68140-9172-98E8-6106-32698040D4A2}"/>
              </a:ext>
            </a:extLst>
          </p:cNvPr>
          <p:cNvSpPr>
            <a:spLocks noGrp="1"/>
          </p:cNvSpPr>
          <p:nvPr>
            <p:ph type="body" sz="quarter" idx="13"/>
          </p:nvPr>
        </p:nvSpPr>
        <p:spPr/>
        <p:txBody>
          <a:bodyPr/>
          <a:lstStyle/>
          <a:p>
            <a:r>
              <a:rPr lang="en-GB" sz="1800" dirty="0"/>
              <a:t>On </a:t>
            </a:r>
            <a:r>
              <a:rPr lang="en-GB" sz="1800" b="1" dirty="0">
                <a:solidFill>
                  <a:schemeClr val="accent1"/>
                </a:solidFill>
              </a:rPr>
              <a:t>21 July 2026</a:t>
            </a:r>
            <a:r>
              <a:rPr lang="en-GB" sz="1800" dirty="0"/>
              <a:t>, all NEMOs submitted to ACER their proposal for amending the Algorithm methodology</a:t>
            </a:r>
            <a:endParaRPr lang="sl-SI" sz="1800" dirty="0"/>
          </a:p>
          <a:p>
            <a:r>
              <a:rPr lang="en-GB" sz="1800" dirty="0"/>
              <a:t>Legal deadline for decision is </a:t>
            </a:r>
            <a:r>
              <a:rPr lang="en-GB" sz="1800" b="1" dirty="0">
                <a:solidFill>
                  <a:schemeClr val="accent1"/>
                </a:solidFill>
              </a:rPr>
              <a:t>21 January 2027</a:t>
            </a:r>
            <a:endParaRPr lang="en-GB" sz="1800" dirty="0"/>
          </a:p>
          <a:p>
            <a:pPr marL="0" indent="0">
              <a:buNone/>
            </a:pPr>
            <a:endParaRPr lang="sl-SI" sz="1800" b="1" noProof="0" dirty="0">
              <a:solidFill>
                <a:srgbClr val="0070C0"/>
              </a:solidFill>
            </a:endParaRPr>
          </a:p>
          <a:p>
            <a:r>
              <a:rPr lang="en-GB" sz="1800" b="1" noProof="0" dirty="0">
                <a:solidFill>
                  <a:srgbClr val="0070C0"/>
                </a:solidFill>
              </a:rPr>
              <a:t>NEMOs propose </a:t>
            </a:r>
            <a:r>
              <a:rPr lang="en-GB" sz="1800" noProof="0" dirty="0"/>
              <a:t>to:</a:t>
            </a:r>
          </a:p>
          <a:p>
            <a:pPr marL="558900" lvl="1" indent="-342900">
              <a:buFont typeface="+mj-lt"/>
              <a:buAutoNum type="arabicPeriod"/>
            </a:pPr>
            <a:r>
              <a:rPr lang="en-GB" sz="1600" noProof="0" dirty="0"/>
              <a:t>amend the deadline for providing the results for day-ahead market from current 13:00 to 13:05</a:t>
            </a:r>
          </a:p>
          <a:p>
            <a:pPr marL="558900" lvl="1" indent="-342900">
              <a:buFont typeface="+mj-lt"/>
              <a:buAutoNum type="arabicPeriod"/>
            </a:pPr>
            <a:r>
              <a:rPr lang="en-GB" sz="1600" noProof="0" dirty="0"/>
              <a:t>add the explanation regarding the delayed implementation of the flow-based allocation in continuous trading</a:t>
            </a:r>
            <a:endParaRPr lang="sl-SI" sz="1600" noProof="0" dirty="0"/>
          </a:p>
          <a:p>
            <a:pPr marL="558900" lvl="1" indent="-342900">
              <a:buFont typeface="+mj-lt"/>
              <a:buAutoNum type="arabicPeriod"/>
            </a:pPr>
            <a:r>
              <a:rPr lang="en-GB" sz="1600" dirty="0"/>
              <a:t>delete the current wording describing the technical evaluation of flow-based allocation for IDAs and introduce the deadline for the implementation no later than Q4 2027</a:t>
            </a:r>
            <a:endParaRPr lang="en-GB" sz="1600" noProof="0" dirty="0"/>
          </a:p>
          <a:p>
            <a:pPr marL="558900" lvl="1" indent="-342900">
              <a:buFont typeface="+mj-lt"/>
              <a:buAutoNum type="arabicPeriod"/>
            </a:pPr>
            <a:r>
              <a:rPr lang="en-GB" sz="1600" noProof="0" dirty="0"/>
              <a:t>delete detailed time allocation of different operational steps before and after the IDA gate closure time and simplified time allocation for each IDA run and continuous intraday market suspension in normal operations</a:t>
            </a:r>
          </a:p>
          <a:p>
            <a:pPr marL="558900" lvl="1" indent="-342900">
              <a:buFont typeface="+mj-lt"/>
              <a:buAutoNum type="arabicPeriod"/>
            </a:pPr>
            <a:r>
              <a:rPr lang="en-GB" sz="1600" noProof="0" dirty="0"/>
              <a:t>delete the paragraph, as the 12-month transitional period following IDA go-live has expired</a:t>
            </a:r>
            <a:endParaRPr lang="sl-SI" sz="1600" noProof="0" dirty="0"/>
          </a:p>
          <a:p>
            <a:pPr marL="558900" lvl="1" indent="-342900">
              <a:buFont typeface="+mj-lt"/>
              <a:buAutoNum type="arabicPeriod"/>
            </a:pPr>
            <a:endParaRPr lang="sl-SI" sz="1600" dirty="0"/>
          </a:p>
          <a:p>
            <a:pPr marL="216000" lvl="1" indent="0">
              <a:buNone/>
            </a:pPr>
            <a:endParaRPr lang="sl-SI" sz="1600" dirty="0"/>
          </a:p>
        </p:txBody>
      </p:sp>
      <p:sp>
        <p:nvSpPr>
          <p:cNvPr id="10" name="Text Placeholder 9">
            <a:extLst>
              <a:ext uri="{FF2B5EF4-FFF2-40B4-BE49-F238E27FC236}">
                <a16:creationId xmlns:a16="http://schemas.microsoft.com/office/drawing/2014/main" id="{1260AF04-57E4-E3A0-65DA-6F2709D79AC9}"/>
              </a:ext>
            </a:extLst>
          </p:cNvPr>
          <p:cNvSpPr>
            <a:spLocks noGrp="1"/>
          </p:cNvSpPr>
          <p:nvPr>
            <p:ph type="body" sz="quarter" idx="14"/>
          </p:nvPr>
        </p:nvSpPr>
        <p:spPr/>
        <p:txBody>
          <a:bodyPr/>
          <a:lstStyle/>
          <a:p>
            <a:endParaRPr lang="en-GB"/>
          </a:p>
        </p:txBody>
      </p:sp>
      <p:sp>
        <p:nvSpPr>
          <p:cNvPr id="6" name="TextBox 5">
            <a:extLst>
              <a:ext uri="{FF2B5EF4-FFF2-40B4-BE49-F238E27FC236}">
                <a16:creationId xmlns:a16="http://schemas.microsoft.com/office/drawing/2014/main" id="{7D0AFBAC-3CF5-2A97-1276-DDB9E3F974D2}"/>
              </a:ext>
            </a:extLst>
          </p:cNvPr>
          <p:cNvSpPr txBox="1"/>
          <p:nvPr/>
        </p:nvSpPr>
        <p:spPr>
          <a:xfrm>
            <a:off x="11709779" y="3234519"/>
            <a:ext cx="914400" cy="914400"/>
          </a:xfrm>
          <a:prstGeom prst="rect">
            <a:avLst/>
          </a:prstGeom>
        </p:spPr>
        <p:txBody>
          <a:bodyPr vert="horz" wrap="none" lIns="91440" tIns="45720" rIns="91440" bIns="45720" rtlCol="0" anchor="t">
            <a:normAutofit/>
          </a:bodyPr>
          <a:lstStyle/>
          <a:p>
            <a:pPr algn="l"/>
            <a:endParaRPr lang="en-GB" b="1" dirty="0">
              <a:solidFill>
                <a:schemeClr val="accent1"/>
              </a:solidFill>
            </a:endParaRPr>
          </a:p>
        </p:txBody>
      </p:sp>
    </p:spTree>
    <p:extLst>
      <p:ext uri="{BB962C8B-B14F-4D97-AF65-F5344CB8AC3E}">
        <p14:creationId xmlns:p14="http://schemas.microsoft.com/office/powerpoint/2010/main" val="1923835833"/>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heme/theme1.xml><?xml version="1.0" encoding="utf-8"?>
<a:theme xmlns:a="http://schemas.openxmlformats.org/drawingml/2006/main" name="ACER">
  <a:themeElements>
    <a:clrScheme name="ACER 2021 1">
      <a:dk1>
        <a:srgbClr val="000000"/>
      </a:dk1>
      <a:lt1>
        <a:srgbClr val="FFFFFF"/>
      </a:lt1>
      <a:dk2>
        <a:srgbClr val="3678BD"/>
      </a:dk2>
      <a:lt2>
        <a:srgbClr val="E6E6E6"/>
      </a:lt2>
      <a:accent1>
        <a:srgbClr val="3678BD"/>
      </a:accent1>
      <a:accent2>
        <a:srgbClr val="73CDE1"/>
      </a:accent2>
      <a:accent3>
        <a:srgbClr val="FFE150"/>
      </a:accent3>
      <a:accent4>
        <a:srgbClr val="96CD78"/>
      </a:accent4>
      <a:accent5>
        <a:srgbClr val="E6E6E6"/>
      </a:accent5>
      <a:accent6>
        <a:srgbClr val="C8C8C8"/>
      </a:accent6>
      <a:hlink>
        <a:srgbClr val="3678BD"/>
      </a:hlink>
      <a:folHlink>
        <a:srgbClr val="3678BD"/>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tion1" id="{7858BADA-2292-4819-933B-544F207F6463}" vid="{D3BA16AE-1739-4B16-9881-9629B874FDCA}"/>
    </a:ext>
  </a:extLst>
</a:theme>
</file>

<file path=ppt/theme/theme2.xml><?xml version="1.0" encoding="utf-8"?>
<a:theme xmlns:a="http://schemas.openxmlformats.org/drawingml/2006/main" name="1_SIDC">
  <a:themeElements>
    <a:clrScheme name="MCSC">
      <a:dk1>
        <a:sysClr val="windowText" lastClr="000000"/>
      </a:dk1>
      <a:lt1>
        <a:srgbClr val="FFFFFF"/>
      </a:lt1>
      <a:dk2>
        <a:srgbClr val="303030"/>
      </a:dk2>
      <a:lt2>
        <a:srgbClr val="C6C6C6"/>
      </a:lt2>
      <a:accent1>
        <a:srgbClr val="DEDC00"/>
      </a:accent1>
      <a:accent2>
        <a:srgbClr val="E5005A"/>
      </a:accent2>
      <a:accent3>
        <a:srgbClr val="26B8CD"/>
      </a:accent3>
      <a:accent4>
        <a:srgbClr val="F39100"/>
      </a:accent4>
      <a:accent5>
        <a:srgbClr val="E5005A"/>
      </a:accent5>
      <a:accent6>
        <a:srgbClr val="26B8CD"/>
      </a:accent6>
      <a:hlink>
        <a:srgbClr val="000000"/>
      </a:hlink>
      <a:folHlink>
        <a:srgbClr val="000000"/>
      </a:folHlink>
    </a:clrScheme>
    <a:fontScheme name="MCSC">
      <a:majorFont>
        <a:latin typeface="Verdana"/>
        <a:ea typeface=""/>
        <a:cs typeface=""/>
      </a:majorFont>
      <a:minorFont>
        <a:latin typeface="Verdana"/>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custClrLst>
    <a:custClr name="Red 70">
      <a:srgbClr val="FF8790"/>
    </a:custClr>
    <a:custClr name="Orange 70">
      <a:srgbClr val="FF8A74"/>
    </a:custClr>
    <a:custClr name="Yellow 80*">
      <a:srgbClr val="FFBB13"/>
    </a:custClr>
    <a:custClr name="Green 70">
      <a:srgbClr val="9CB704"/>
    </a:custClr>
    <a:custClr name="Blue 70">
      <a:srgbClr val="48B7DF"/>
    </a:custClr>
    <a:custClr name="Cyan 70">
      <a:srgbClr val="7CABFF"/>
    </a:custClr>
    <a:custClr name="Purple 70">
      <a:srgbClr val="A9A3EF"/>
    </a:custClr>
    <a:custClr name="Gray 70">
      <a:srgbClr val="ABABAB"/>
    </a:custClr>
    <a:custClr>
      <a:srgbClr val="FFFFFF"/>
    </a:custClr>
    <a:custClr>
      <a:srgbClr val="FFFFFF"/>
    </a:custClr>
    <a:custClr name="Red 50">
      <a:srgbClr val="EB1000"/>
    </a:custClr>
    <a:custClr name="Orange 60">
      <a:srgbClr val="FF5800"/>
    </a:custClr>
    <a:custClr name="Yellow 50*">
      <a:srgbClr val="996E00"/>
    </a:custClr>
    <a:custClr name="Green 50">
      <a:srgbClr val="6B7E00"/>
    </a:custClr>
    <a:custClr name="Blue 50">
      <a:srgbClr val="277EA1"/>
    </a:custClr>
    <a:custClr name="Cyan 50">
      <a:srgbClr val="0076DA"/>
    </a:custClr>
    <a:custClr name="Purple 50">
      <a:srgbClr val="7263E1"/>
    </a:custClr>
    <a:custClr name="Gray 50">
      <a:srgbClr val="767676"/>
    </a:custClr>
    <a:custClr>
      <a:srgbClr val="FFFFFF"/>
    </a:custClr>
    <a:custClr>
      <a:srgbClr val="FFFFFF"/>
    </a:custClr>
    <a:custClr name="Red 20">
      <a:srgbClr val="680300"/>
    </a:custClr>
    <a:custClr name="Orange 20">
      <a:srgbClr val="5C1A00"/>
    </a:custClr>
    <a:custClr name="Yellow 20*">
      <a:srgbClr val="412D00"/>
    </a:custClr>
    <a:custClr name="Green 20">
      <a:srgbClr val="2B3400"/>
    </a:custClr>
    <a:custClr name="Blue 20">
      <a:srgbClr val="003060"/>
    </a:custClr>
    <a:custClr name="Cyan 20">
      <a:srgbClr val="003060"/>
    </a:custClr>
    <a:custClr name="Purple 20">
      <a:srgbClr val="2C1C82"/>
    </a:custClr>
    <a:custClr name="Gray 20">
      <a:srgbClr val="303030"/>
    </a:custClr>
    <a:custClr>
      <a:srgbClr val="FFFFFF"/>
    </a:custClr>
    <a:custClr>
      <a:srgbClr val="FFFFFF"/>
    </a:custClr>
  </a:custClrLst>
  <a:extLst>
    <a:ext uri="{05A4C25C-085E-4340-85A3-A5531E510DB2}">
      <thm15:themeFamily xmlns:thm15="http://schemas.microsoft.com/office/thememl/2012/main" name="Template_MCSC-SIDC-SDAC.pptx" id="{3BC9DF87-4209-4FC3-AFB4-159F044C46F0}" vid="{B11B974E-2E10-477B-9AAE-DCF2D8902755}"/>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item1.xml><?xml version="1.0" encoding="utf-8"?>
<p:properties xmlns:p="http://schemas.microsoft.com/office/2006/metadata/properties" xmlns:xsi="http://www.w3.org/2001/XMLSchema-instance" xmlns:pc="http://schemas.microsoft.com/office/infopath/2007/PartnerControls">
  <documentManagement>
    <e1f47951b5cc4aea89d139d35ed23391 xmlns="f5586485-2017-4ef1-8532-eb9f7b8232d3">
      <Terms xmlns="http://schemas.microsoft.com/office/infopath/2007/PartnerControls"/>
    </e1f47951b5cc4aea89d139d35ed23391>
    <pe4d3ac68d8949ceaabff8c9c64fc9fd xmlns="f5586485-2017-4ef1-8532-eb9f7b8232d3">
      <Terms xmlns="http://schemas.microsoft.com/office/infopath/2007/PartnerControls">
        <TermInfo xmlns="http://schemas.microsoft.com/office/infopath/2007/PartnerControls">
          <TermName xmlns="http://schemas.microsoft.com/office/infopath/2007/PartnerControls">Board</TermName>
          <TermId xmlns="http://schemas.microsoft.com/office/infopath/2007/PartnerControls">6cf52795-9928-4b7b-a6e8-b4c224a978ea</TermId>
        </TermInfo>
      </Terms>
    </pe4d3ac68d8949ceaabff8c9c64fc9fd>
    <gf08219bcaba4d34b27836e406afc582 xmlns="f5586485-2017-4ef1-8532-eb9f7b8232d3">
      <Terms xmlns="http://schemas.microsoft.com/office/infopath/2007/PartnerControls"/>
    </gf08219bcaba4d34b27836e406afc582>
    <MYENTSOE_SiteType xmlns="f5586485-2017-4ef1-8532-eb9f7b8232d3">MYENTSOE</MYENTSOE_SiteType>
    <h0aef9ccd4aa4f658c46961379723dda xmlns="f5586485-2017-4ef1-8532-eb9f7b8232d3">
      <Terms xmlns="http://schemas.microsoft.com/office/infopath/2007/PartnerControls"/>
    </h0aef9ccd4aa4f658c46961379723dda>
    <m4df19d5c39540ad9414a3d6e9f6ba13 xmlns="f5586485-2017-4ef1-8532-eb9f7b8232d3">
      <Terms xmlns="http://schemas.microsoft.com/office/infopath/2007/PartnerControls"/>
    </m4df19d5c39540ad9414a3d6e9f6ba13>
    <n75d368903354427b6b3d82915598598 xmlns="f5586485-2017-4ef1-8532-eb9f7b8232d3">
      <Terms xmlns="http://schemas.microsoft.com/office/infopath/2007/PartnerControls"/>
    </n75d368903354427b6b3d82915598598>
    <e8281a497ce44dab90bdace3991ca53f xmlns="f5586485-2017-4ef1-8532-eb9f7b8232d3">
      <Terms xmlns="http://schemas.microsoft.com/office/infopath/2007/PartnerControls">
        <TermInfo xmlns="http://schemas.microsoft.com/office/infopath/2007/PartnerControls">
          <TermName xmlns="http://schemas.microsoft.com/office/infopath/2007/PartnerControls">Extranet</TermName>
          <TermId xmlns="http://schemas.microsoft.com/office/infopath/2007/PartnerControls">922fc1ba-0c8d-4fbf-b30d-83722d0f30f2</TermId>
        </TermInfo>
      </Terms>
    </e8281a497ce44dab90bdace3991ca53f>
    <ac21e43ef96045508684abcf4a272787 xmlns="f5586485-2017-4ef1-8532-eb9f7b8232d3">
      <Terms xmlns="http://schemas.microsoft.com/office/infopath/2007/PartnerControls">
        <TermInfo xmlns="http://schemas.microsoft.com/office/infopath/2007/PartnerControls">
          <TermName xmlns="http://schemas.microsoft.com/office/infopath/2007/PartnerControls">Private</TermName>
          <TermId xmlns="http://schemas.microsoft.com/office/infopath/2007/PartnerControls">dfe2726a-d7c6-4ddf-bdde-4ca133caf27d</TermId>
        </TermInfo>
      </Terms>
    </ac21e43ef96045508684abcf4a272787>
    <TaxCatchAll xmlns="fc2aab48-bcf1-410f-a717-54633acfd3dc">
      <Value>3</Value>
      <Value>2</Value>
      <Value>1</Value>
    </TaxCatchAll>
    <d2583fa6c12646e3889c3c3ea6aff014 xmlns="f5586485-2017-4ef1-8532-eb9f7b8232d3">
      <Terms xmlns="http://schemas.microsoft.com/office/infopath/2007/PartnerControls"/>
    </d2583fa6c12646e3889c3c3ea6aff014>
  </documentManagement>
</p:properties>
</file>

<file path=customXml/item2.xml><?xml version="1.0" encoding="utf-8"?>
<LongProperties xmlns="http://schemas.microsoft.com/office/2006/metadata/longProperties"/>
</file>

<file path=customXml/item3.xml><?xml version="1.0" encoding="utf-8"?>
<ct:contentTypeSchema xmlns:ct="http://schemas.microsoft.com/office/2006/metadata/contentType" xmlns:ma="http://schemas.microsoft.com/office/2006/metadata/properties/metaAttributes" ct:_="" ma:_="" ma:contentTypeName="Document" ma:contentTypeID="0x010100E2E6053D901D044384EA06F1F77A311E" ma:contentTypeVersion="23" ma:contentTypeDescription="Create a new document." ma:contentTypeScope="" ma:versionID="5c5e2845c868d1cd48b6ae9fcf644ca5">
  <xsd:schema xmlns:xsd="http://www.w3.org/2001/XMLSchema" xmlns:xs="http://www.w3.org/2001/XMLSchema" xmlns:p="http://schemas.microsoft.com/office/2006/metadata/properties" xmlns:ns2="f5586485-2017-4ef1-8532-eb9f7b8232d3" xmlns:ns3="fc2aab48-bcf1-410f-a717-54633acfd3dc" targetNamespace="http://schemas.microsoft.com/office/2006/metadata/properties" ma:root="true" ma:fieldsID="c362021f054bb25f2a93bd4b271b432f" ns2:_="" ns3:_="">
    <xsd:import namespace="f5586485-2017-4ef1-8532-eb9f7b8232d3"/>
    <xsd:import namespace="fc2aab48-bcf1-410f-a717-54633acfd3dc"/>
    <xsd:element name="properties">
      <xsd:complexType>
        <xsd:sequence>
          <xsd:element name="documentManagement">
            <xsd:complexType>
              <xsd:all>
                <xsd:element ref="ns2:MYENTSOE_SiteType" minOccurs="0"/>
                <xsd:element ref="ns2:e8281a497ce44dab90bdace3991ca53f" minOccurs="0"/>
                <xsd:element ref="ns3:TaxCatchAll" minOccurs="0"/>
                <xsd:element ref="ns2:pe4d3ac68d8949ceaabff8c9c64fc9fd" minOccurs="0"/>
                <xsd:element ref="ns2:e1f47951b5cc4aea89d139d35ed23391" minOccurs="0"/>
                <xsd:element ref="ns2:gf08219bcaba4d34b27836e406afc582" minOccurs="0"/>
                <xsd:element ref="ns2:m4df19d5c39540ad9414a3d6e9f6ba13" minOccurs="0"/>
                <xsd:element ref="ns2:h0aef9ccd4aa4f658c46961379723dda" minOccurs="0"/>
                <xsd:element ref="ns2:ac21e43ef96045508684abcf4a272787" minOccurs="0"/>
                <xsd:element ref="ns2:d2583fa6c12646e3889c3c3ea6aff014" minOccurs="0"/>
                <xsd:element ref="ns2:n75d368903354427b6b3d82915598598" minOccurs="0"/>
                <xsd:element ref="ns2:MediaServiceMetadata" minOccurs="0"/>
                <xsd:element ref="ns2:MediaServiceFastMetadata"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f5586485-2017-4ef1-8532-eb9f7b8232d3" elementFormDefault="qualified">
    <xsd:import namespace="http://schemas.microsoft.com/office/2006/documentManagement/types"/>
    <xsd:import namespace="http://schemas.microsoft.com/office/infopath/2007/PartnerControls"/>
    <xsd:element name="MYENTSOE_SiteType" ma:index="8" nillable="true" ma:displayName="MYENTSOE_SiteType" ma:internalName="MYENTSOE_SiteType">
      <xsd:simpleType>
        <xsd:restriction base="dms:Text"/>
      </xsd:simpleType>
    </xsd:element>
    <xsd:element name="e8281a497ce44dab90bdace3991ca53f" ma:index="10" nillable="true" ma:taxonomy="true" ma:internalName="e8281a497ce44dab90bdace3991ca53f" ma:taxonomyFieldName="MYENTSOE_PublicType" ma:displayName="Public Type" ma:default="-1;#Extranet|922fc1ba-0c8d-4fbf-b30d-83722d0f30f2" ma:fieldId="{e8281a49-7ce4-4dab-90bd-ace3991ca53f}" ma:sspId="0cf2b176-d4dc-4d18-8c95-51f9f2dafcd3" ma:termSetId="a0d7c562-4a8e-458a-9f8a-6a29e3d3b260" ma:anchorId="00000000-0000-0000-0000-000000000000" ma:open="false" ma:isKeyword="false">
      <xsd:complexType>
        <xsd:sequence>
          <xsd:element ref="pc:Terms" minOccurs="0" maxOccurs="1"/>
        </xsd:sequence>
      </xsd:complexType>
    </xsd:element>
    <xsd:element name="pe4d3ac68d8949ceaabff8c9c64fc9fd" ma:index="13" nillable="true" ma:taxonomy="true" ma:internalName="pe4d3ac68d8949ceaabff8c9c64fc9fd" ma:taxonomyFieldName="MYENTSOE_Section" ma:displayName="Section" ma:default="-1;#Board|6cf52795-9928-4b7b-a6e8-b4c224a978ea" ma:fieldId="{9e4d3ac6-8d89-49ce-aabf-f8c9c64fc9fd}" ma:sspId="0cf2b176-d4dc-4d18-8c95-51f9f2dafcd3" ma:termSetId="ca6f290f-ffad-40e7-8c84-e8889b665443" ma:anchorId="00000000-0000-0000-0000-000000000000" ma:open="false" ma:isKeyword="false">
      <xsd:complexType>
        <xsd:sequence>
          <xsd:element ref="pc:Terms" minOccurs="0" maxOccurs="1"/>
        </xsd:sequence>
      </xsd:complexType>
    </xsd:element>
    <xsd:element name="e1f47951b5cc4aea89d139d35ed23391" ma:index="15" nillable="true" ma:taxonomy="true" ma:internalName="e1f47951b5cc4aea89d139d35ed23391" ma:taxonomyFieldName="MYENTSOE_Classification1" ma:displayName="Classification 1" ma:fieldId="{e1f47951-b5cc-4aea-89d1-39d35ed23391}" ma:sspId="0cf2b176-d4dc-4d18-8c95-51f9f2dafcd3" ma:termSetId="dedbf0d3-7411-4d77-a10b-23d4d399690e" ma:anchorId="00000000-0000-0000-0000-000000000000" ma:open="false" ma:isKeyword="false">
      <xsd:complexType>
        <xsd:sequence>
          <xsd:element ref="pc:Terms" minOccurs="0" maxOccurs="1"/>
        </xsd:sequence>
      </xsd:complexType>
    </xsd:element>
    <xsd:element name="gf08219bcaba4d34b27836e406afc582" ma:index="17" nillable="true" ma:taxonomy="true" ma:internalName="gf08219bcaba4d34b27836e406afc582" ma:taxonomyFieldName="MYENTSOE_Classification2" ma:displayName="Classification 2" ma:fieldId="{0f08219b-caba-4d34-b278-36e406afc582}" ma:sspId="0cf2b176-d4dc-4d18-8c95-51f9f2dafcd3" ma:termSetId="dedbf0d3-7411-4d77-a10b-23d4d399690e" ma:anchorId="00000000-0000-0000-0000-000000000000" ma:open="false" ma:isKeyword="false">
      <xsd:complexType>
        <xsd:sequence>
          <xsd:element ref="pc:Terms" minOccurs="0" maxOccurs="1"/>
        </xsd:sequence>
      </xsd:complexType>
    </xsd:element>
    <xsd:element name="m4df19d5c39540ad9414a3d6e9f6ba13" ma:index="19" nillable="true" ma:taxonomy="true" ma:internalName="m4df19d5c39540ad9414a3d6e9f6ba13" ma:taxonomyFieldName="MYENTSOE_Classification3" ma:displayName="Classification 3" ma:fieldId="{64df19d5-c395-40ad-9414-a3d6e9f6ba13}" ma:sspId="0cf2b176-d4dc-4d18-8c95-51f9f2dafcd3" ma:termSetId="dedbf0d3-7411-4d77-a10b-23d4d399690e" ma:anchorId="00000000-0000-0000-0000-000000000000" ma:open="false" ma:isKeyword="false">
      <xsd:complexType>
        <xsd:sequence>
          <xsd:element ref="pc:Terms" minOccurs="0" maxOccurs="1"/>
        </xsd:sequence>
      </xsd:complexType>
    </xsd:element>
    <xsd:element name="h0aef9ccd4aa4f658c46961379723dda" ma:index="21" nillable="true" ma:taxonomy="true" ma:internalName="h0aef9ccd4aa4f658c46961379723dda" ma:taxonomyFieldName="MYENTSOE_Classification4" ma:displayName="Classification 4" ma:fieldId="{10aef9cc-d4aa-4f65-8c46-961379723dda}" ma:sspId="0cf2b176-d4dc-4d18-8c95-51f9f2dafcd3" ma:termSetId="dedbf0d3-7411-4d77-a10b-23d4d399690e" ma:anchorId="00000000-0000-0000-0000-000000000000" ma:open="false" ma:isKeyword="false">
      <xsd:complexType>
        <xsd:sequence>
          <xsd:element ref="pc:Terms" minOccurs="0" maxOccurs="1"/>
        </xsd:sequence>
      </xsd:complexType>
    </xsd:element>
    <xsd:element name="ac21e43ef96045508684abcf4a272787" ma:index="23" nillable="true" ma:taxonomy="true" ma:internalName="ac21e43ef96045508684abcf4a272787" ma:taxonomyFieldName="MYENTSOE_SharingType" ma:displayName="Sharing Type" ma:default="-1;#Private|dfe2726a-d7c6-4ddf-bdde-4ca133caf27d" ma:fieldId="{ac21e43e-f960-4550-8684-abcf4a272787}" ma:sspId="0cf2b176-d4dc-4d18-8c95-51f9f2dafcd3" ma:termSetId="09b229b3-e0b6-423a-b819-7f93001a6e2a" ma:anchorId="00000000-0000-0000-0000-000000000000" ma:open="false" ma:isKeyword="false">
      <xsd:complexType>
        <xsd:sequence>
          <xsd:element ref="pc:Terms" minOccurs="0" maxOccurs="1"/>
        </xsd:sequence>
      </xsd:complexType>
    </xsd:element>
    <xsd:element name="d2583fa6c12646e3889c3c3ea6aff014" ma:index="25" nillable="true" ma:taxonomy="true" ma:internalName="d2583fa6c12646e3889c3c3ea6aff014" ma:taxonomyFieldName="MYENTSOE_DataClassification" ma:displayName="Data classification" ma:fieldId="{d2583fa6-c126-46e3-889c-3c3ea6aff014}" ma:sspId="0cf2b176-d4dc-4d18-8c95-51f9f2dafcd3" ma:termSetId="ed1fa8aa-003c-40ab-bfad-ae0429370d98" ma:anchorId="00000000-0000-0000-0000-000000000000" ma:open="false" ma:isKeyword="false">
      <xsd:complexType>
        <xsd:sequence>
          <xsd:element ref="pc:Terms" minOccurs="0" maxOccurs="1"/>
        </xsd:sequence>
      </xsd:complexType>
    </xsd:element>
    <xsd:element name="n75d368903354427b6b3d82915598598" ma:index="27" nillable="true" ma:taxonomy="true" ma:internalName="n75d368903354427b6b3d82915598598" ma:taxonomyFieldName="MYENTSOE_DocumentClassification" ma:displayName="Document classification" ma:fieldId="{775d3689-0335-4427-b6b3-d82915598598}" ma:sspId="0cf2b176-d4dc-4d18-8c95-51f9f2dafcd3" ma:termSetId="8b91b5eb-b01b-44d4-a921-6f52ae5aec30" ma:anchorId="00000000-0000-0000-0000-000000000000" ma:open="false" ma:isKeyword="false">
      <xsd:complexType>
        <xsd:sequence>
          <xsd:element ref="pc:Terms" minOccurs="0" maxOccurs="1"/>
        </xsd:sequence>
      </xsd:complexType>
    </xsd:element>
    <xsd:element name="MediaServiceMetadata" ma:index="28" nillable="true" ma:displayName="MediaServiceMetadata" ma:hidden="true" ma:internalName="MediaServiceMetadata" ma:readOnly="true">
      <xsd:simpleType>
        <xsd:restriction base="dms:Note"/>
      </xsd:simpleType>
    </xsd:element>
    <xsd:element name="MediaServiceFastMetadata" ma:index="29" nillable="true" ma:displayName="MediaServiceFastMetadata" ma:hidden="true" ma:internalName="MediaServiceFastMetadata" ma:readOnly="true">
      <xsd:simpleType>
        <xsd:restriction base="dms:Note"/>
      </xsd:simpleType>
    </xsd:element>
    <xsd:element name="MediaServiceSearchProperties" ma:index="30"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fc2aab48-bcf1-410f-a717-54633acfd3dc" elementFormDefault="qualified">
    <xsd:import namespace="http://schemas.microsoft.com/office/2006/documentManagement/types"/>
    <xsd:import namespace="http://schemas.microsoft.com/office/infopath/2007/PartnerControls"/>
    <xsd:element name="TaxCatchAll" ma:index="11" nillable="true" ma:displayName="Taxonomy Catch All Column" ma:hidden="true" ma:list="{03c6ff6c-22cd-4a7a-ade7-62cd6628200a}" ma:internalName="TaxCatchAll" ma:showField="CatchAllData" ma:web="fc2aab48-bcf1-410f-a717-54633acfd3dc">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4.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70E4F4B2-9425-43D6-A664-F4DFA0C5F17F}">
  <ds:schemaRefs>
    <ds:schemaRef ds:uri="http://purl.org/dc/elements/1.1/"/>
    <ds:schemaRef ds:uri="http://purl.org/dc/dcmitype/"/>
    <ds:schemaRef ds:uri="http://schemas.microsoft.com/office/infopath/2007/PartnerControls"/>
    <ds:schemaRef ds:uri="a5ff7179-4526-4e31-84f3-1e5086ece008"/>
    <ds:schemaRef ds:uri="http://schemas.microsoft.com/office/2006/documentManagement/types"/>
    <ds:schemaRef ds:uri="http://www.w3.org/XML/1998/namespace"/>
    <ds:schemaRef ds:uri="http://schemas.openxmlformats.org/package/2006/metadata/core-properties"/>
    <ds:schemaRef ds:uri="http://schemas.microsoft.com/office/2006/metadata/properties"/>
    <ds:schemaRef ds:uri="http://purl.org/dc/terms/"/>
  </ds:schemaRefs>
</ds:datastoreItem>
</file>

<file path=customXml/itemProps2.xml><?xml version="1.0" encoding="utf-8"?>
<ds:datastoreItem xmlns:ds="http://schemas.openxmlformats.org/officeDocument/2006/customXml" ds:itemID="{A3D64C2B-80FA-4F8B-B39B-9FB9581B291A}">
  <ds:schemaRefs>
    <ds:schemaRef ds:uri="http://schemas.microsoft.com/office/2006/metadata/longProperties"/>
  </ds:schemaRefs>
</ds:datastoreItem>
</file>

<file path=customXml/itemProps3.xml><?xml version="1.0" encoding="utf-8"?>
<ds:datastoreItem xmlns:ds="http://schemas.openxmlformats.org/officeDocument/2006/customXml" ds:itemID="{B5D6248E-DE4B-4D60-AD81-63C7E96523F8}"/>
</file>

<file path=customXml/itemProps4.xml><?xml version="1.0" encoding="utf-8"?>
<ds:datastoreItem xmlns:ds="http://schemas.openxmlformats.org/officeDocument/2006/customXml" ds:itemID="{8791F61D-1749-4CDC-93FD-472FF1781CDE}">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v2 ACER template</Template>
  <TotalTime>55922</TotalTime>
  <Words>146</Words>
  <Application>Microsoft Office PowerPoint</Application>
  <PresentationFormat>Widescreen</PresentationFormat>
  <Paragraphs>14</Paragraphs>
  <Slides>2</Slides>
  <Notes>0</Notes>
  <HiddenSlides>0</HiddenSlides>
  <MMClips>0</MMClips>
  <ScaleCrop>false</ScaleCrop>
  <HeadingPairs>
    <vt:vector size="8" baseType="variant">
      <vt:variant>
        <vt:lpstr>Fonts Used</vt:lpstr>
      </vt:variant>
      <vt:variant>
        <vt:i4>7</vt:i4>
      </vt:variant>
      <vt:variant>
        <vt:lpstr>Theme</vt:lpstr>
      </vt:variant>
      <vt:variant>
        <vt:i4>2</vt:i4>
      </vt:variant>
      <vt:variant>
        <vt:lpstr>Embedded OLE Servers</vt:lpstr>
      </vt:variant>
      <vt:variant>
        <vt:i4>1</vt:i4>
      </vt:variant>
      <vt:variant>
        <vt:lpstr>Slide Titles</vt:lpstr>
      </vt:variant>
      <vt:variant>
        <vt:i4>2</vt:i4>
      </vt:variant>
    </vt:vector>
  </HeadingPairs>
  <TitlesOfParts>
    <vt:vector size="12" baseType="lpstr">
      <vt:lpstr>Arial</vt:lpstr>
      <vt:lpstr>Calibri</vt:lpstr>
      <vt:lpstr>Inter</vt:lpstr>
      <vt:lpstr>System Font Regular</vt:lpstr>
      <vt:lpstr>Verdana</vt:lpstr>
      <vt:lpstr>Wingdings</vt:lpstr>
      <vt:lpstr>Wingdings 3</vt:lpstr>
      <vt:lpstr>ACER</vt:lpstr>
      <vt:lpstr>1_SIDC</vt:lpstr>
      <vt:lpstr>think-cell Slide</vt:lpstr>
      <vt:lpstr>3.3 Algorithm Methodology amendment </vt:lpstr>
      <vt:lpstr>Scope and timeline of the amendment</vt:lpstr>
    </vt:vector>
  </TitlesOfParts>
  <Company>ACER</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Mathieu FRANSEN (ACER)</dc:creator>
  <cp:lastModifiedBy>Miha PREGL (ACER)</cp:lastModifiedBy>
  <cp:revision>603</cp:revision>
  <dcterms:created xsi:type="dcterms:W3CDTF">2021-03-15T14:18:19Z</dcterms:created>
  <dcterms:modified xsi:type="dcterms:W3CDTF">2026-10-01T12:08:10Z</dcterms:modified>
</cp:coreProperties>
</file>

<file path=docProps/custom.xml><?xml version="1.0" encoding="utf-8"?>
<Properties xmlns:vt="http://schemas.openxmlformats.org/officeDocument/2006/docPropsVTypes" xmlns="http://schemas.openxmlformats.org/officeDocument/2006/custom-properties">
  <property fmtid="{D5CDD505-2E9C-101B-9397-08002B2CF9AE}" pid="2" name="_dlc_DocIdItemGuid">
    <vt:lpwstr>33ecf31b-6598-4506-afb2-15014fbde1dc</vt:lpwstr>
  </property>
  <property fmtid="{D5CDD505-2E9C-101B-9397-08002B2CF9AE}" pid="3" name="ContentTypeId">
    <vt:lpwstr>0x010100E2E6053D901D044384EA06F1F77A311E</vt:lpwstr>
  </property>
  <property fmtid="{D5CDD505-2E9C-101B-9397-08002B2CF9AE}" pid="4" name="_dlc_DocId">
    <vt:lpwstr>ACER-2022-07775</vt:lpwstr>
  </property>
  <property fmtid="{D5CDD505-2E9C-101B-9397-08002B2CF9AE}" pid="5" name="_dlc_DocIdUrl">
    <vt:lpwstr>https://extranet.acer.europa.eu/Events/56th-CACM-TF-Meeting/_layouts/15/DocIdRedir.aspx?ID=ACER-2022-07775, ACER-2022-07775</vt:lpwstr>
  </property>
  <property fmtid="{D5CDD505-2E9C-101B-9397-08002B2CF9AE}" pid="6" name="wdq0">
    <vt:lpwstr/>
  </property>
  <property fmtid="{D5CDD505-2E9C-101B-9397-08002B2CF9AE}" pid="7" name="AcerDocumentName">
    <vt:lpwstr>CACM56_meeting guide (v2).ppt</vt:lpwstr>
  </property>
  <property fmtid="{D5CDD505-2E9C-101B-9397-08002B2CF9AE}" pid="8" name="ACER_Abstract">
    <vt:lpwstr/>
  </property>
  <property fmtid="{D5CDD505-2E9C-101B-9397-08002B2CF9AE}" pid="9" name="MYENTSOE_Classification2">
    <vt:lpwstr/>
  </property>
  <property fmtid="{D5CDD505-2E9C-101B-9397-08002B2CF9AE}" pid="10" name="MYENTSOE_Classification3">
    <vt:lpwstr/>
  </property>
  <property fmtid="{D5CDD505-2E9C-101B-9397-08002B2CF9AE}" pid="11" name="MYENTSOE_PublicType">
    <vt:lpwstr>1;#Extranet|922fc1ba-0c8d-4fbf-b30d-83722d0f30f2</vt:lpwstr>
  </property>
  <property fmtid="{D5CDD505-2E9C-101B-9397-08002B2CF9AE}" pid="12" name="MYENTSOE_SharingType">
    <vt:lpwstr>3;#Private|dfe2726a-d7c6-4ddf-bdde-4ca133caf27d</vt:lpwstr>
  </property>
  <property fmtid="{D5CDD505-2E9C-101B-9397-08002B2CF9AE}" pid="13" name="MYENTSOE_DocumentClassification">
    <vt:lpwstr/>
  </property>
  <property fmtid="{D5CDD505-2E9C-101B-9397-08002B2CF9AE}" pid="14" name="MYENTSOE_Classification1">
    <vt:lpwstr/>
  </property>
  <property fmtid="{D5CDD505-2E9C-101B-9397-08002B2CF9AE}" pid="15" name="MYENTSOE_Section">
    <vt:lpwstr>2;#Board|6cf52795-9928-4b7b-a6e8-b4c224a978ea</vt:lpwstr>
  </property>
  <property fmtid="{D5CDD505-2E9C-101B-9397-08002B2CF9AE}" pid="16" name="MYENTSOE_Classification4">
    <vt:lpwstr/>
  </property>
  <property fmtid="{D5CDD505-2E9C-101B-9397-08002B2CF9AE}" pid="17" name="MYENTSOE_DataClassification">
    <vt:lpwstr/>
  </property>
  <property fmtid="{D5CDD505-2E9C-101B-9397-08002B2CF9AE}" pid="18" name="MSIP_Label_26326a25-05b5-4156-bd4d-89acce8cd3b1_Enabled">
    <vt:lpwstr>True</vt:lpwstr>
  </property>
  <property fmtid="{D5CDD505-2E9C-101B-9397-08002B2CF9AE}" pid="19" name="MSIP_Label_26326a25-05b5-4156-bd4d-89acce8cd3b1_SiteId">
    <vt:lpwstr>7ffbeccf-0c1b-496c-8978-89209c2d375d</vt:lpwstr>
  </property>
  <property fmtid="{D5CDD505-2E9C-101B-9397-08002B2CF9AE}" pid="20" name="MSIP_Label_26326a25-05b5-4156-bd4d-89acce8cd3b1_SetDate">
    <vt:lpwstr>2026-10-02T13:31:11Z</vt:lpwstr>
  </property>
  <property fmtid="{D5CDD505-2E9C-101B-9397-08002B2CF9AE}" pid="21" name="MSIP_Label_26326a25-05b5-4156-bd4d-89acce8cd3b1_Name">
    <vt:lpwstr>Open within ENTSO-E</vt:lpwstr>
  </property>
  <property fmtid="{D5CDD505-2E9C-101B-9397-08002B2CF9AE}" pid="22" name="MSIP_Label_26326a25-05b5-4156-bd4d-89acce8cd3b1_ActionId">
    <vt:lpwstr>b392bd19-9cb3-4148-a56e-745a05a6302b</vt:lpwstr>
  </property>
  <property fmtid="{D5CDD505-2E9C-101B-9397-08002B2CF9AE}" pid="23" name="MSIP_Label_26326a25-05b5-4156-bd4d-89acce8cd3b1_Removed">
    <vt:lpwstr>False</vt:lpwstr>
  </property>
  <property fmtid="{D5CDD505-2E9C-101B-9397-08002B2CF9AE}" pid="24" name="MSIP_Label_26326a25-05b5-4156-bd4d-89acce8cd3b1_Extended_MSFT_Method">
    <vt:lpwstr>Standard</vt:lpwstr>
  </property>
  <property fmtid="{D5CDD505-2E9C-101B-9397-08002B2CF9AE}" pid="25" name="Sensitivity">
    <vt:lpwstr>Open within ENTSO-E</vt:lpwstr>
  </property>
</Properties>
</file>